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30"/>
  </p:notesMasterIdLst>
  <p:sldIdLst>
    <p:sldId id="256" r:id="rId3"/>
    <p:sldId id="257" r:id="rId4"/>
    <p:sldId id="270" r:id="rId5"/>
    <p:sldId id="271" r:id="rId6"/>
    <p:sldId id="265" r:id="rId7"/>
    <p:sldId id="282" r:id="rId8"/>
    <p:sldId id="302" r:id="rId9"/>
    <p:sldId id="313" r:id="rId10"/>
    <p:sldId id="320" r:id="rId11"/>
    <p:sldId id="321" r:id="rId12"/>
    <p:sldId id="322" r:id="rId13"/>
    <p:sldId id="304" r:id="rId14"/>
    <p:sldId id="314" r:id="rId15"/>
    <p:sldId id="315" r:id="rId16"/>
    <p:sldId id="316" r:id="rId17"/>
    <p:sldId id="317" r:id="rId18"/>
    <p:sldId id="318" r:id="rId19"/>
    <p:sldId id="319" r:id="rId20"/>
    <p:sldId id="308" r:id="rId21"/>
    <p:sldId id="305" r:id="rId22"/>
    <p:sldId id="306" r:id="rId23"/>
    <p:sldId id="307" r:id="rId24"/>
    <p:sldId id="309" r:id="rId25"/>
    <p:sldId id="310" r:id="rId26"/>
    <p:sldId id="311" r:id="rId27"/>
    <p:sldId id="277" r:id="rId28"/>
    <p:sldId id="279" r:id="rId29"/>
  </p:sldIdLst>
  <p:sldSz cx="9144000" cy="5143500" type="screen16x9"/>
  <p:notesSz cx="6858000" cy="9144000"/>
  <p:embeddedFontLst>
    <p:embeddedFont>
      <p:font typeface="Lucida Console" panose="020B0609040504020204" pitchFamily="49" charset="0"/>
      <p:regular r:id="rId31"/>
    </p:embeddedFont>
    <p:embeddedFont>
      <p:font typeface="Palanquin Dark" panose="020B0604020202020204" charset="0"/>
      <p:regular r:id="rId32"/>
      <p:bold r:id="rId33"/>
    </p:embeddedFont>
    <p:embeddedFont>
      <p:font typeface="Poppins" panose="020B0604020202020204" charset="0"/>
      <p:regular r:id="rId34"/>
      <p:bold r:id="rId35"/>
      <p:italic r:id="rId36"/>
      <p:boldItalic r:id="rId37"/>
    </p:embeddedFont>
    <p:embeddedFont>
      <p:font typeface="Poppins Black" panose="020B0604020202020204" charset="0"/>
      <p:bold r:id="rId38"/>
      <p:boldItalic r:id="rId39"/>
    </p:embeddedFont>
    <p:embeddedFont>
      <p:font typeface="Proxima Nova" panose="020B0604020202020204" charset="0"/>
      <p:regular r:id="rId40"/>
      <p:bold r:id="rId41"/>
      <p:italic r:id="rId42"/>
      <p:boldItalic r:id="rId43"/>
    </p:embeddedFont>
    <p:embeddedFont>
      <p:font typeface="Proxima Nova Semibold" panose="020B0604020202020204" charset="0"/>
      <p:regular r:id="rId44"/>
      <p:bold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76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E4682D-6F7D-4482-8111-BC4EC6FC5A7E}">
  <a:tblStyle styleId="{2FE4682D-6F7D-4482-8111-BC4EC6FC5A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Estilo Claro 2 - Ênfas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7CE84F3-28C3-443E-9E96-99CF82512B78}" styleName="Estilo Escuro 1 - Ênfase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Estilo Escuro 2 - Ênfase 5/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Estilo E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40" d="100"/>
          <a:sy n="140" d="100"/>
        </p:scale>
        <p:origin x="23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9.fntdata"/><Relationship Id="rId21" Type="http://schemas.openxmlformats.org/officeDocument/2006/relationships/slide" Target="slides/slide19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jpg>
</file>

<file path=ppt/media/image2.jpg>
</file>

<file path=ppt/media/image3.png>
</file>

<file path=ppt/media/image4.sv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pt-BR" dirty="0"/>
              <a:t>Seja muito bem vindo ao vídeo de apresentação do </a:t>
            </a:r>
            <a:r>
              <a:rPr lang="pt-BR" dirty="0" err="1"/>
              <a:t>bloombot</a:t>
            </a:r>
            <a:r>
              <a:rPr lang="pt-BR" dirty="0"/>
              <a:t>, o robô equilibrista desenvolvido pela equipe Bloom como projeto final para o componente </a:t>
            </a:r>
            <a:r>
              <a:rPr lang="pt-BR" dirty="0" err="1"/>
              <a:t>curriculoar</a:t>
            </a:r>
            <a:r>
              <a:rPr lang="pt-BR" dirty="0"/>
              <a:t> de </a:t>
            </a:r>
            <a:r>
              <a:rPr lang="pt-BR" b="0" i="0" dirty="0">
                <a:solidFill>
                  <a:srgbClr val="455A64"/>
                </a:solidFill>
                <a:effectLst/>
                <a:latin typeface="Poppins" panose="020B0604020202020204" charset="0"/>
              </a:rPr>
              <a:t>OBJETOS INTELIGENTES CONECTADOS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Conntetualizando</a:t>
            </a:r>
            <a:r>
              <a:rPr lang="pt-BR" dirty="0"/>
              <a:t> um pouco sobre robótica.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a4b3b7ab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a4b3b7ab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a4b3b7ab8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a4b3b7ab8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a4b3b7ab8f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a4b3b7ab8f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SLIDES_API188157628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Google Shape;1458;SLIDES_API188157628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a4b3b7ab8f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a4b3b7ab8f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a4b3b7ab8f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a4b3b7ab8f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rafiki/" TargetMode="External"/><Relationship Id="rId4" Type="http://schemas.openxmlformats.org/officeDocument/2006/relationships/hyperlink" Target="https://www.freepik.com/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22895"/>
            <a:ext cx="3852000" cy="20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032950"/>
            <a:ext cx="2962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829809" y="-197483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33" name="Google Shape;33;p6"/>
          <p:cNvSpPr/>
          <p:nvPr/>
        </p:nvSpPr>
        <p:spPr>
          <a:xfrm rot="-7770059">
            <a:off x="7428425" y="-1102421"/>
            <a:ext cx="4039685" cy="296749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 flipH="1">
            <a:off x="4037600" y="727800"/>
            <a:ext cx="4374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 flipH="1">
            <a:off x="3448700" y="387600"/>
            <a:ext cx="4962900" cy="18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/>
          <p:nvPr/>
        </p:nvSpPr>
        <p:spPr>
          <a:xfrm rot="-2467215" flipH="1">
            <a:off x="6908727" y="3120633"/>
            <a:ext cx="4039721" cy="2967525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3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720000" y="2548727"/>
            <a:ext cx="32613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720000" y="136099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13" name="Google Shape;113;p18"/>
          <p:cNvSpPr/>
          <p:nvPr/>
        </p:nvSpPr>
        <p:spPr>
          <a:xfrm rot="-1956016">
            <a:off x="4873532" y="2411499"/>
            <a:ext cx="5697651" cy="418541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8"/>
          <p:cNvSpPr/>
          <p:nvPr/>
        </p:nvSpPr>
        <p:spPr>
          <a:xfrm rot="8978585">
            <a:off x="-1778153" y="-1236583"/>
            <a:ext cx="4040147" cy="296783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4769400" y="1432250"/>
            <a:ext cx="36546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17" name="Google Shape;117;p19"/>
          <p:cNvSpPr txBox="1"/>
          <p:nvPr/>
        </p:nvSpPr>
        <p:spPr>
          <a:xfrm>
            <a:off x="4769400" y="3515998"/>
            <a:ext cx="3654600" cy="9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illustrations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2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1"/>
          </p:nvPr>
        </p:nvSpPr>
        <p:spPr>
          <a:xfrm>
            <a:off x="4769400" y="2380376"/>
            <a:ext cx="36546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9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 rot="-9843763" flipH="1">
            <a:off x="1210955" y="167965"/>
            <a:ext cx="7743762" cy="4660210"/>
          </a:xfrm>
          <a:custGeom>
            <a:avLst/>
            <a:gdLst/>
            <a:ahLst/>
            <a:cxnLst/>
            <a:rect l="l" t="t" r="r" b="b"/>
            <a:pathLst>
              <a:path w="159514" h="110474" extrusionOk="0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 flipH="1">
            <a:off x="4168650" y="1723650"/>
            <a:ext cx="3626700" cy="1696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6" r:id="rId4"/>
    <p:sldLayoutId id="2147483658" r:id="rId5"/>
    <p:sldLayoutId id="2147483664" r:id="rId6"/>
    <p:sldLayoutId id="2147483665" r:id="rId7"/>
    <p:sldLayoutId id="214748366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6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26"/>
          <p:cNvGrpSpPr/>
          <p:nvPr/>
        </p:nvGrpSpPr>
        <p:grpSpPr>
          <a:xfrm>
            <a:off x="4066056" y="-147943"/>
            <a:ext cx="5011568" cy="4809645"/>
            <a:chOff x="3512637" y="-432878"/>
            <a:chExt cx="5312241" cy="5098203"/>
          </a:xfrm>
        </p:grpSpPr>
        <p:sp>
          <p:nvSpPr>
            <p:cNvPr id="169" name="Google Shape;169;p26"/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" name="Google Shape;222;p26"/>
          <p:cNvSpPr/>
          <p:nvPr/>
        </p:nvSpPr>
        <p:spPr>
          <a:xfrm>
            <a:off x="656456" y="2573528"/>
            <a:ext cx="28311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6"/>
          <p:cNvSpPr txBox="1">
            <a:spLocks noGrp="1"/>
          </p:cNvSpPr>
          <p:nvPr>
            <p:ph type="ctrTitle"/>
          </p:nvPr>
        </p:nvSpPr>
        <p:spPr>
          <a:xfrm>
            <a:off x="611824" y="1725051"/>
            <a:ext cx="3852000" cy="20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BloomBot</a:t>
            </a:r>
            <a:r>
              <a:rPr lang="en" sz="5000" b="0" dirty="0">
                <a:latin typeface="Poppins Black"/>
                <a:ea typeface="Poppins Black"/>
                <a:cs typeface="Poppins Black"/>
                <a:sym typeface="Poppins Black"/>
              </a:rPr>
              <a:t> </a:t>
            </a:r>
            <a:br>
              <a:rPr lang="en" sz="5000" b="0" dirty="0">
                <a:latin typeface="Poppins Black"/>
                <a:ea typeface="Poppins Black"/>
                <a:cs typeface="Poppins Black"/>
                <a:sym typeface="Poppins Black"/>
              </a:rPr>
            </a:br>
            <a:endParaRPr sz="5000" b="0"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24" name="Google Shape;224;p26"/>
          <p:cNvSpPr txBox="1">
            <a:spLocks noGrp="1"/>
          </p:cNvSpPr>
          <p:nvPr>
            <p:ph type="subTitle" idx="1"/>
          </p:nvPr>
        </p:nvSpPr>
        <p:spPr>
          <a:xfrm>
            <a:off x="681226" y="2823281"/>
            <a:ext cx="2962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 IoT project developed by Bloom ™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405620" y="924475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Função: </a:t>
            </a: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inicializa comunicação serial para fins de monitorar no terminal serial o que está acontecendo.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initSerial</a:t>
            </a: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Serial.begin</a:t>
            </a: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(115200);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</a:t>
            </a:r>
            <a:endParaRPr lang="en-US" sz="18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1138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605645" y="238675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Função: 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inicializa e conecta-se na rede WI-FI desejada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initWiFi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delay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(10);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("------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Conexao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WI-FI-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Robo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IoT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com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NodeMCU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-----");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("Conectando-se na rede: 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(SSID);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("Aguarde");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reconectWiFi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</a:t>
            </a:r>
            <a:endParaRPr lang="en-US" sz="1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5419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61;p52">
            <a:extLst>
              <a:ext uri="{FF2B5EF4-FFF2-40B4-BE49-F238E27FC236}">
                <a16:creationId xmlns:a16="http://schemas.microsoft.com/office/drawing/2014/main" id="{349F62E9-52AC-4591-A126-55A400F2A8A5}"/>
              </a:ext>
            </a:extLst>
          </p:cNvPr>
          <p:cNvSpPr txBox="1">
            <a:spLocks/>
          </p:cNvSpPr>
          <p:nvPr/>
        </p:nvSpPr>
        <p:spPr>
          <a:xfrm>
            <a:off x="262745" y="509862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: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inicializa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parâmetros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de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conexão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MQTT(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endereço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do broker, porta e seta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de callback).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initMQTT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MQTT.setServer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(BROKER_MQTT, BROKER_PORT); //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informa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qual broker e porta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deve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ser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conectado</a:t>
            </a:r>
            <a:endParaRPr lang="en-US" sz="1800" b="1" dirty="0">
              <a:solidFill>
                <a:srgbClr val="FFFFFF"/>
              </a:solidFill>
              <a:latin typeface="Lucida Console" panose="020B0609040504020204" pitchFamily="49" charset="0"/>
              <a:ea typeface="Roboto Medium" panose="02000000000000000000" pitchFamily="2" charset="0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MQTT.setCallback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mqtt_callback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); //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atribui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de callback (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chamada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quando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qualquer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informação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de um dos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tópicos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subescritos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chega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endParaRPr lang="en-US" sz="12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00000"/>
              </a:lnSpc>
              <a:buFont typeface="Proxima Nova"/>
              <a:buNone/>
            </a:pPr>
            <a:endParaRPr lang="en-US" sz="1200" dirty="0"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00000"/>
              </a:lnSpc>
              <a:buFont typeface="Proxima Nova"/>
              <a:buNone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buFont typeface="Proxima Nova"/>
              <a:buNone/>
            </a:pPr>
            <a:endParaRPr lang="en-US" sz="13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9448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439515" y="67225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Programa principal.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loop()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 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//</a:t>
            </a: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garante funcionamento das conexões WiFi e ao broker MQTT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VerificaConexoesWiFIEMQTT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//</a:t>
            </a: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envia o status de todos os outputs para o Broker no protocolo esperado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EnviaEstadoOutputMQTT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//</a:t>
            </a:r>
            <a:r>
              <a:rPr lang="pt-BR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keep-alive</a:t>
            </a: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da comunicação com broker MQTT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MQTT.loop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</a:t>
            </a:r>
            <a:endParaRPr lang="en-US" sz="1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2944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224645" y="324400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Função: 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verifica o estado das conexões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WiFI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e ao broker MQTT. Em caso de desconexão (qualquer uma das duas), a conexão é refeita.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VerificaConexoesWiFIEMQTT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if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(!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MQTT.connected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reconnectMQTT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 //</a:t>
            </a:r>
            <a:r>
              <a:rPr lang="pt-BR" sz="16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 não há conexão com o Broker, a conexão é refeita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	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reconectWiFi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 //</a:t>
            </a:r>
            <a:r>
              <a:rPr lang="pt-BR" sz="16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 não há conexão com o </a:t>
            </a:r>
            <a:r>
              <a:rPr lang="pt-BR" sz="16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WiFI</a:t>
            </a:r>
            <a:r>
              <a:rPr lang="pt-BR" sz="16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, a conexão é refeita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</a:t>
            </a:r>
            <a:endParaRPr lang="en-US" sz="16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51753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131372" y="123825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Função: 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reconecta-se ao broker MQTT (caso ainda não esteja conectado ou em caso de a conexão cair) em caso de sucesso na conexão ou reconexão, o 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subscribe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dos tópicos é refeito.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reconnectMQTT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while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(!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MQTT.connected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("* Tentando se conectar ao Broker MQTT: 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(BROKER_MQTT);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if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(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MQTT.connect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(ID_MQTT))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    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("Conectado com sucesso ao broker MQTT!");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    </a:t>
            </a:r>
            <a:r>
              <a:rPr lang="pt-BR" sz="12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MQTT.subscribe</a:t>
            </a: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(TOPICO_SUBSCRIBE);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}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endParaRPr lang="en-US" sz="12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1269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359972" y="714375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else</a:t>
            </a:r>
            <a:endParaRPr lang="pt-BR" sz="1600" dirty="0">
              <a:solidFill>
                <a:srgbClr val="FFFFFF"/>
              </a:solidFill>
              <a:latin typeface="Lucida Console" panose="020B0609040504020204" pitchFamily="49" charset="0"/>
              <a:ea typeface="Roboto Medium" panose="02000000000000000000" pitchFamily="2" charset="0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("Falha ao reconectar no broker.");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Havera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nova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tentatica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de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conexao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em 2s");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delay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(2000);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}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        </a:t>
            </a:r>
            <a:endParaRPr lang="en-US" sz="16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074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350447" y="-38100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Função: 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reconecta-se ao WiFi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reconectWiFi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//</a:t>
            </a: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 já está conectado a rede WI-FI, nada é feito. Caso contrário, são efetuadas tentativas de conexão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if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(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WiFi.status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 == WL_CONNECTED)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return;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WiFi.begin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(SSID, PASSWORD); // </a:t>
            </a: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Conecta na rede WI-FI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while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(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WiFi.status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 != WL_CONNECTED)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delay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(100);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(".");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endParaRPr lang="en-US" sz="16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79503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1585912" y="1019725"/>
            <a:ext cx="6586538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("Conectado com sucesso na rede 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(SSID);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("IP obtido: 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</a:t>
            </a:r>
            <a:r>
              <a:rPr lang="pt-BR" sz="16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WiFi.localIP</a:t>
            </a: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 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endParaRPr lang="en-US" sz="18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8147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658590" y="286300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Função: 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envia ao Broker o estado atual do output.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EnviaEstadoOutputMQTT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char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EstadosMotores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[3];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EstadosMotores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[0] =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EstadoMotorDireto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EstadosMotores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[1] = '-';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EstadosMotores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[2] =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EstadoMotorEsquerdo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MQTT.publish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(TOPICO_PUBLISH,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EstadosMotores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Serial.println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("- Estados dos motores enviados ao broker!");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delay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(1000);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</a:t>
            </a:r>
            <a:endParaRPr lang="en-US" sz="14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buFont typeface="Proxima Nova"/>
              <a:buNone/>
            </a:pPr>
            <a:endParaRPr lang="en-US" sz="1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9800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 projeto do futuro</a:t>
            </a:r>
            <a:endParaRPr dirty="0"/>
          </a:p>
        </p:txBody>
      </p:sp>
      <p:sp>
        <p:nvSpPr>
          <p:cNvPr id="230" name="Google Shape;230;p27"/>
          <p:cNvSpPr txBox="1">
            <a:spLocks noGrp="1"/>
          </p:cNvSpPr>
          <p:nvPr>
            <p:ph type="body" idx="1"/>
          </p:nvPr>
        </p:nvSpPr>
        <p:spPr>
          <a:xfrm>
            <a:off x="720000" y="1111700"/>
            <a:ext cx="6709245" cy="17211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/>
              <a:t>A robótica cresceu de uma forma enorme. Não é apenas algo de um filme de ficção científica. Um fluxo dedicado de engenharia surgiu em várias faculdades de engenharia. Eventos universitários, festivais e competições de robótica despertam um grande interesse dos entusiastas por robôs.</a:t>
            </a:r>
            <a:endParaRPr sz="1800" dirty="0"/>
          </a:p>
        </p:txBody>
      </p:sp>
      <p:grpSp>
        <p:nvGrpSpPr>
          <p:cNvPr id="4" name="Google Shape;915;p45">
            <a:extLst>
              <a:ext uri="{FF2B5EF4-FFF2-40B4-BE49-F238E27FC236}">
                <a16:creationId xmlns:a16="http://schemas.microsoft.com/office/drawing/2014/main" id="{4E7E4E59-7456-4EA5-A4D5-CF8EDDBD1504}"/>
              </a:ext>
            </a:extLst>
          </p:cNvPr>
          <p:cNvGrpSpPr/>
          <p:nvPr/>
        </p:nvGrpSpPr>
        <p:grpSpPr>
          <a:xfrm>
            <a:off x="6452542" y="2941017"/>
            <a:ext cx="2105929" cy="1661005"/>
            <a:chOff x="2922397" y="1693395"/>
            <a:chExt cx="3387950" cy="2910879"/>
          </a:xfrm>
        </p:grpSpPr>
        <p:sp>
          <p:nvSpPr>
            <p:cNvPr id="5" name="Google Shape;916;p45">
              <a:extLst>
                <a:ext uri="{FF2B5EF4-FFF2-40B4-BE49-F238E27FC236}">
                  <a16:creationId xmlns:a16="http://schemas.microsoft.com/office/drawing/2014/main" id="{C7DDDFB1-1FD1-4BC9-8114-568C91B09B50}"/>
                </a:ext>
              </a:extLst>
            </p:cNvPr>
            <p:cNvSpPr/>
            <p:nvPr/>
          </p:nvSpPr>
          <p:spPr>
            <a:xfrm>
              <a:off x="2922397" y="4406485"/>
              <a:ext cx="3387950" cy="197789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917;p45">
              <a:extLst>
                <a:ext uri="{FF2B5EF4-FFF2-40B4-BE49-F238E27FC236}">
                  <a16:creationId xmlns:a16="http://schemas.microsoft.com/office/drawing/2014/main" id="{06FE4CB4-52F0-46B0-BF4D-0CBDE3928C5A}"/>
                </a:ext>
              </a:extLst>
            </p:cNvPr>
            <p:cNvGrpSpPr/>
            <p:nvPr/>
          </p:nvGrpSpPr>
          <p:grpSpPr>
            <a:xfrm>
              <a:off x="3201931" y="1693395"/>
              <a:ext cx="2740138" cy="1406945"/>
              <a:chOff x="3053774" y="1737895"/>
              <a:chExt cx="3098652" cy="1591027"/>
            </a:xfrm>
          </p:grpSpPr>
          <p:sp>
            <p:nvSpPr>
              <p:cNvPr id="47" name="Google Shape;918;p45">
                <a:extLst>
                  <a:ext uri="{FF2B5EF4-FFF2-40B4-BE49-F238E27FC236}">
                    <a16:creationId xmlns:a16="http://schemas.microsoft.com/office/drawing/2014/main" id="{EACA2D90-B5B0-4261-A72F-63B170BCD527}"/>
                  </a:ext>
                </a:extLst>
              </p:cNvPr>
              <p:cNvSpPr/>
              <p:nvPr/>
            </p:nvSpPr>
            <p:spPr>
              <a:xfrm>
                <a:off x="3053774" y="2164626"/>
                <a:ext cx="993763" cy="1164296"/>
              </a:xfrm>
              <a:custGeom>
                <a:avLst/>
                <a:gdLst/>
                <a:ahLst/>
                <a:cxnLst/>
                <a:rect l="l" t="t" r="r" b="b"/>
                <a:pathLst>
                  <a:path w="47435" h="55575" extrusionOk="0">
                    <a:moveTo>
                      <a:pt x="23351" y="18014"/>
                    </a:moveTo>
                    <a:lnTo>
                      <a:pt x="26353" y="34492"/>
                    </a:lnTo>
                    <a:lnTo>
                      <a:pt x="12509" y="37027"/>
                    </a:lnTo>
                    <a:lnTo>
                      <a:pt x="23351" y="18014"/>
                    </a:lnTo>
                    <a:close/>
                    <a:moveTo>
                      <a:pt x="32991" y="1"/>
                    </a:moveTo>
                    <a:lnTo>
                      <a:pt x="20448" y="2269"/>
                    </a:lnTo>
                    <a:lnTo>
                      <a:pt x="1" y="38562"/>
                    </a:lnTo>
                    <a:lnTo>
                      <a:pt x="2202" y="50537"/>
                    </a:lnTo>
                    <a:lnTo>
                      <a:pt x="28421" y="45767"/>
                    </a:lnTo>
                    <a:lnTo>
                      <a:pt x="30222" y="55574"/>
                    </a:lnTo>
                    <a:lnTo>
                      <a:pt x="42731" y="53272"/>
                    </a:lnTo>
                    <a:lnTo>
                      <a:pt x="40963" y="43499"/>
                    </a:lnTo>
                    <a:lnTo>
                      <a:pt x="47434" y="42298"/>
                    </a:lnTo>
                    <a:lnTo>
                      <a:pt x="45366" y="31023"/>
                    </a:lnTo>
                    <a:lnTo>
                      <a:pt x="38895" y="32191"/>
                    </a:lnTo>
                    <a:lnTo>
                      <a:pt x="329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19;p45">
                <a:extLst>
                  <a:ext uri="{FF2B5EF4-FFF2-40B4-BE49-F238E27FC236}">
                    <a16:creationId xmlns:a16="http://schemas.microsoft.com/office/drawing/2014/main" id="{2B16ED1F-1191-489A-882B-631A17404ACA}"/>
                  </a:ext>
                </a:extLst>
              </p:cNvPr>
              <p:cNvSpPr/>
              <p:nvPr/>
            </p:nvSpPr>
            <p:spPr>
              <a:xfrm>
                <a:off x="4150947" y="1737895"/>
                <a:ext cx="959510" cy="1206469"/>
              </a:xfrm>
              <a:custGeom>
                <a:avLst/>
                <a:gdLst/>
                <a:ahLst/>
                <a:cxnLst/>
                <a:rect l="l" t="t" r="r" b="b"/>
                <a:pathLst>
                  <a:path w="45800" h="57588" extrusionOk="0">
                    <a:moveTo>
                      <a:pt x="22263" y="1"/>
                    </a:moveTo>
                    <a:cubicBezTo>
                      <a:pt x="16838" y="1"/>
                      <a:pt x="12437" y="1448"/>
                      <a:pt x="9107" y="4358"/>
                    </a:cubicBezTo>
                    <a:cubicBezTo>
                      <a:pt x="4837" y="8061"/>
                      <a:pt x="2035" y="15166"/>
                      <a:pt x="667" y="25640"/>
                    </a:cubicBezTo>
                    <a:cubicBezTo>
                      <a:pt x="134" y="29543"/>
                      <a:pt x="0" y="33513"/>
                      <a:pt x="267" y="37449"/>
                    </a:cubicBezTo>
                    <a:cubicBezTo>
                      <a:pt x="534" y="41051"/>
                      <a:pt x="1201" y="43987"/>
                      <a:pt x="2235" y="46188"/>
                    </a:cubicBezTo>
                    <a:cubicBezTo>
                      <a:pt x="3569" y="49157"/>
                      <a:pt x="5704" y="51692"/>
                      <a:pt x="8373" y="53594"/>
                    </a:cubicBezTo>
                    <a:cubicBezTo>
                      <a:pt x="10975" y="55428"/>
                      <a:pt x="14611" y="56663"/>
                      <a:pt x="19214" y="57263"/>
                    </a:cubicBezTo>
                    <a:cubicBezTo>
                      <a:pt x="20862" y="57479"/>
                      <a:pt x="22426" y="57587"/>
                      <a:pt x="23904" y="57587"/>
                    </a:cubicBezTo>
                    <a:cubicBezTo>
                      <a:pt x="29725" y="57587"/>
                      <a:pt x="34221" y="55911"/>
                      <a:pt x="37360" y="52560"/>
                    </a:cubicBezTo>
                    <a:cubicBezTo>
                      <a:pt x="41296" y="48357"/>
                      <a:pt x="43932" y="41252"/>
                      <a:pt x="45199" y="31244"/>
                    </a:cubicBezTo>
                    <a:cubicBezTo>
                      <a:pt x="45766" y="26908"/>
                      <a:pt x="45800" y="22538"/>
                      <a:pt x="45333" y="18202"/>
                    </a:cubicBezTo>
                    <a:cubicBezTo>
                      <a:pt x="45132" y="16167"/>
                      <a:pt x="44699" y="14165"/>
                      <a:pt x="43998" y="12264"/>
                    </a:cubicBezTo>
                    <a:cubicBezTo>
                      <a:pt x="43298" y="10429"/>
                      <a:pt x="42297" y="8695"/>
                      <a:pt x="41063" y="7160"/>
                    </a:cubicBezTo>
                    <a:cubicBezTo>
                      <a:pt x="39629" y="5393"/>
                      <a:pt x="37827" y="3925"/>
                      <a:pt x="35792" y="2857"/>
                    </a:cubicBezTo>
                    <a:cubicBezTo>
                      <a:pt x="33558" y="1623"/>
                      <a:pt x="30622" y="789"/>
                      <a:pt x="26919" y="322"/>
                    </a:cubicBezTo>
                    <a:cubicBezTo>
                      <a:pt x="25292" y="108"/>
                      <a:pt x="23740" y="1"/>
                      <a:pt x="2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20;p45">
                <a:extLst>
                  <a:ext uri="{FF2B5EF4-FFF2-40B4-BE49-F238E27FC236}">
                    <a16:creationId xmlns:a16="http://schemas.microsoft.com/office/drawing/2014/main" id="{F7691D92-2F26-4F50-8A16-E0261BC01217}"/>
                  </a:ext>
                </a:extLst>
              </p:cNvPr>
              <p:cNvSpPr/>
              <p:nvPr/>
            </p:nvSpPr>
            <p:spPr>
              <a:xfrm>
                <a:off x="4247380" y="1833741"/>
                <a:ext cx="766644" cy="1014818"/>
              </a:xfrm>
              <a:custGeom>
                <a:avLst/>
                <a:gdLst/>
                <a:ahLst/>
                <a:cxnLst/>
                <a:rect l="l" t="t" r="r" b="b"/>
                <a:pathLst>
                  <a:path w="36594" h="48440" extrusionOk="0">
                    <a:moveTo>
                      <a:pt x="17690" y="0"/>
                    </a:moveTo>
                    <a:cubicBezTo>
                      <a:pt x="13357" y="0"/>
                      <a:pt x="10025" y="1075"/>
                      <a:pt x="7506" y="3253"/>
                    </a:cubicBezTo>
                    <a:cubicBezTo>
                      <a:pt x="5171" y="5287"/>
                      <a:pt x="2102" y="10091"/>
                      <a:pt x="601" y="21666"/>
                    </a:cubicBezTo>
                    <a:cubicBezTo>
                      <a:pt x="134" y="25268"/>
                      <a:pt x="1" y="28904"/>
                      <a:pt x="234" y="32540"/>
                    </a:cubicBezTo>
                    <a:cubicBezTo>
                      <a:pt x="468" y="35576"/>
                      <a:pt x="1001" y="37944"/>
                      <a:pt x="1802" y="39612"/>
                    </a:cubicBezTo>
                    <a:lnTo>
                      <a:pt x="1802" y="39679"/>
                    </a:lnTo>
                    <a:cubicBezTo>
                      <a:pt x="2803" y="41914"/>
                      <a:pt x="4404" y="43848"/>
                      <a:pt x="6405" y="45249"/>
                    </a:cubicBezTo>
                    <a:cubicBezTo>
                      <a:pt x="8407" y="46684"/>
                      <a:pt x="11375" y="47651"/>
                      <a:pt x="15178" y="48118"/>
                    </a:cubicBezTo>
                    <a:cubicBezTo>
                      <a:pt x="16279" y="48285"/>
                      <a:pt x="17346" y="48352"/>
                      <a:pt x="18347" y="48385"/>
                    </a:cubicBezTo>
                    <a:lnTo>
                      <a:pt x="18347" y="48418"/>
                    </a:lnTo>
                    <a:cubicBezTo>
                      <a:pt x="18707" y="48433"/>
                      <a:pt x="19060" y="48440"/>
                      <a:pt x="19405" y="48440"/>
                    </a:cubicBezTo>
                    <a:cubicBezTo>
                      <a:pt x="23893" y="48440"/>
                      <a:pt x="27158" y="47234"/>
                      <a:pt x="29388" y="44849"/>
                    </a:cubicBezTo>
                    <a:cubicBezTo>
                      <a:pt x="32657" y="41380"/>
                      <a:pt x="34892" y="35075"/>
                      <a:pt x="36026" y="26102"/>
                    </a:cubicBezTo>
                    <a:cubicBezTo>
                      <a:pt x="36560" y="22133"/>
                      <a:pt x="36593" y="18097"/>
                      <a:pt x="36160" y="14127"/>
                    </a:cubicBezTo>
                    <a:cubicBezTo>
                      <a:pt x="35993" y="12459"/>
                      <a:pt x="35659" y="10858"/>
                      <a:pt x="35092" y="9290"/>
                    </a:cubicBezTo>
                    <a:cubicBezTo>
                      <a:pt x="34559" y="7889"/>
                      <a:pt x="33791" y="6588"/>
                      <a:pt x="32857" y="5421"/>
                    </a:cubicBezTo>
                    <a:cubicBezTo>
                      <a:pt x="31790" y="4153"/>
                      <a:pt x="30456" y="3086"/>
                      <a:pt x="28988" y="2319"/>
                    </a:cubicBezTo>
                    <a:cubicBezTo>
                      <a:pt x="27253" y="1385"/>
                      <a:pt x="24818" y="717"/>
                      <a:pt x="21749" y="284"/>
                    </a:cubicBezTo>
                    <a:cubicBezTo>
                      <a:pt x="20682" y="150"/>
                      <a:pt x="19615" y="50"/>
                      <a:pt x="18647" y="17"/>
                    </a:cubicBezTo>
                    <a:cubicBezTo>
                      <a:pt x="18323" y="6"/>
                      <a:pt x="18004" y="0"/>
                      <a:pt x="176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21;p45">
                <a:extLst>
                  <a:ext uri="{FF2B5EF4-FFF2-40B4-BE49-F238E27FC236}">
                    <a16:creationId xmlns:a16="http://schemas.microsoft.com/office/drawing/2014/main" id="{2824D974-ACA4-4729-B7E0-A1497CC00EB4}"/>
                  </a:ext>
                </a:extLst>
              </p:cNvPr>
              <p:cNvSpPr/>
              <p:nvPr/>
            </p:nvSpPr>
            <p:spPr>
              <a:xfrm>
                <a:off x="4364092" y="1877422"/>
                <a:ext cx="439573" cy="439573"/>
              </a:xfrm>
              <a:custGeom>
                <a:avLst/>
                <a:gdLst/>
                <a:ahLst/>
                <a:cxnLst/>
                <a:rect l="l" t="t" r="r" b="b"/>
                <a:pathLst>
                  <a:path w="20982" h="20982" extrusionOk="0">
                    <a:moveTo>
                      <a:pt x="10464" y="4237"/>
                    </a:moveTo>
                    <a:cubicBezTo>
                      <a:pt x="13744" y="4237"/>
                      <a:pt x="16861" y="6859"/>
                      <a:pt x="16745" y="10708"/>
                    </a:cubicBezTo>
                    <a:cubicBezTo>
                      <a:pt x="16647" y="14115"/>
                      <a:pt x="13847" y="16781"/>
                      <a:pt x="10461" y="16781"/>
                    </a:cubicBezTo>
                    <a:cubicBezTo>
                      <a:pt x="10399" y="16781"/>
                      <a:pt x="10337" y="16781"/>
                      <a:pt x="10274" y="16779"/>
                    </a:cubicBezTo>
                    <a:cubicBezTo>
                      <a:pt x="4704" y="16545"/>
                      <a:pt x="2168" y="9740"/>
                      <a:pt x="6238" y="5938"/>
                    </a:cubicBezTo>
                    <a:cubicBezTo>
                      <a:pt x="7496" y="4762"/>
                      <a:pt x="8997" y="4237"/>
                      <a:pt x="10464" y="4237"/>
                    </a:cubicBezTo>
                    <a:close/>
                    <a:moveTo>
                      <a:pt x="10074" y="0"/>
                    </a:moveTo>
                    <a:lnTo>
                      <a:pt x="9740" y="934"/>
                    </a:lnTo>
                    <a:cubicBezTo>
                      <a:pt x="9207" y="1001"/>
                      <a:pt x="8706" y="1068"/>
                      <a:pt x="8173" y="1201"/>
                    </a:cubicBezTo>
                    <a:lnTo>
                      <a:pt x="7572" y="367"/>
                    </a:lnTo>
                    <a:lnTo>
                      <a:pt x="6071" y="934"/>
                    </a:lnTo>
                    <a:lnTo>
                      <a:pt x="6171" y="1935"/>
                    </a:lnTo>
                    <a:cubicBezTo>
                      <a:pt x="5671" y="2202"/>
                      <a:pt x="5237" y="2469"/>
                      <a:pt x="4804" y="2769"/>
                    </a:cubicBezTo>
                    <a:lnTo>
                      <a:pt x="3903" y="2268"/>
                    </a:lnTo>
                    <a:lnTo>
                      <a:pt x="2769" y="3336"/>
                    </a:lnTo>
                    <a:lnTo>
                      <a:pt x="3236" y="4236"/>
                    </a:lnTo>
                    <a:cubicBezTo>
                      <a:pt x="2869" y="4637"/>
                      <a:pt x="2569" y="5104"/>
                      <a:pt x="2302" y="5537"/>
                    </a:cubicBezTo>
                    <a:lnTo>
                      <a:pt x="1268" y="5404"/>
                    </a:lnTo>
                    <a:lnTo>
                      <a:pt x="634" y="6838"/>
                    </a:lnTo>
                    <a:lnTo>
                      <a:pt x="1401" y="7505"/>
                    </a:lnTo>
                    <a:cubicBezTo>
                      <a:pt x="1234" y="8006"/>
                      <a:pt x="1101" y="8540"/>
                      <a:pt x="1034" y="9073"/>
                    </a:cubicBezTo>
                    <a:lnTo>
                      <a:pt x="34" y="9307"/>
                    </a:lnTo>
                    <a:lnTo>
                      <a:pt x="0" y="10875"/>
                    </a:lnTo>
                    <a:lnTo>
                      <a:pt x="968" y="11208"/>
                    </a:lnTo>
                    <a:cubicBezTo>
                      <a:pt x="1001" y="11742"/>
                      <a:pt x="1101" y="12276"/>
                      <a:pt x="1201" y="12809"/>
                    </a:cubicBezTo>
                    <a:lnTo>
                      <a:pt x="367" y="13410"/>
                    </a:lnTo>
                    <a:lnTo>
                      <a:pt x="934" y="14877"/>
                    </a:lnTo>
                    <a:lnTo>
                      <a:pt x="1968" y="14811"/>
                    </a:lnTo>
                    <a:cubicBezTo>
                      <a:pt x="2202" y="15278"/>
                      <a:pt x="2469" y="15745"/>
                      <a:pt x="2802" y="16178"/>
                    </a:cubicBezTo>
                    <a:lnTo>
                      <a:pt x="2268" y="17046"/>
                    </a:lnTo>
                    <a:lnTo>
                      <a:pt x="3336" y="18213"/>
                    </a:lnTo>
                    <a:lnTo>
                      <a:pt x="4270" y="17746"/>
                    </a:lnTo>
                    <a:cubicBezTo>
                      <a:pt x="4670" y="18080"/>
                      <a:pt x="5104" y="18413"/>
                      <a:pt x="5571" y="18680"/>
                    </a:cubicBezTo>
                    <a:lnTo>
                      <a:pt x="5404" y="19681"/>
                    </a:lnTo>
                    <a:lnTo>
                      <a:pt x="6838" y="20348"/>
                    </a:lnTo>
                    <a:lnTo>
                      <a:pt x="7506" y="19581"/>
                    </a:lnTo>
                    <a:cubicBezTo>
                      <a:pt x="8039" y="19748"/>
                      <a:pt x="8540" y="19848"/>
                      <a:pt x="9073" y="19948"/>
                    </a:cubicBezTo>
                    <a:lnTo>
                      <a:pt x="9340" y="20915"/>
                    </a:lnTo>
                    <a:lnTo>
                      <a:pt x="10908" y="20982"/>
                    </a:lnTo>
                    <a:lnTo>
                      <a:pt x="11208" y="20014"/>
                    </a:lnTo>
                    <a:cubicBezTo>
                      <a:pt x="11742" y="19981"/>
                      <a:pt x="12276" y="19881"/>
                      <a:pt x="12809" y="19748"/>
                    </a:cubicBezTo>
                    <a:lnTo>
                      <a:pt x="13410" y="20582"/>
                    </a:lnTo>
                    <a:lnTo>
                      <a:pt x="14911" y="20014"/>
                    </a:lnTo>
                    <a:lnTo>
                      <a:pt x="14811" y="19014"/>
                    </a:lnTo>
                    <a:cubicBezTo>
                      <a:pt x="15278" y="18780"/>
                      <a:pt x="15745" y="18480"/>
                      <a:pt x="16178" y="18180"/>
                    </a:cubicBezTo>
                    <a:lnTo>
                      <a:pt x="17046" y="18713"/>
                    </a:lnTo>
                    <a:lnTo>
                      <a:pt x="18213" y="17613"/>
                    </a:lnTo>
                    <a:lnTo>
                      <a:pt x="17746" y="16712"/>
                    </a:lnTo>
                    <a:cubicBezTo>
                      <a:pt x="18113" y="16312"/>
                      <a:pt x="18413" y="15878"/>
                      <a:pt x="18680" y="15411"/>
                    </a:cubicBezTo>
                    <a:lnTo>
                      <a:pt x="19681" y="15545"/>
                    </a:lnTo>
                    <a:lnTo>
                      <a:pt x="20348" y="14110"/>
                    </a:lnTo>
                    <a:lnTo>
                      <a:pt x="19581" y="13443"/>
                    </a:lnTo>
                    <a:cubicBezTo>
                      <a:pt x="19748" y="12943"/>
                      <a:pt x="19881" y="12442"/>
                      <a:pt x="19948" y="11909"/>
                    </a:cubicBezTo>
                    <a:lnTo>
                      <a:pt x="20948" y="11642"/>
                    </a:lnTo>
                    <a:lnTo>
                      <a:pt x="20982" y="10074"/>
                    </a:lnTo>
                    <a:lnTo>
                      <a:pt x="20014" y="9740"/>
                    </a:lnTo>
                    <a:cubicBezTo>
                      <a:pt x="19981" y="9207"/>
                      <a:pt x="19881" y="8673"/>
                      <a:pt x="19781" y="8173"/>
                    </a:cubicBezTo>
                    <a:lnTo>
                      <a:pt x="20615" y="7539"/>
                    </a:lnTo>
                    <a:lnTo>
                      <a:pt x="20048" y="6071"/>
                    </a:lnTo>
                    <a:lnTo>
                      <a:pt x="19014" y="6138"/>
                    </a:lnTo>
                    <a:cubicBezTo>
                      <a:pt x="18780" y="5671"/>
                      <a:pt x="18513" y="5237"/>
                      <a:pt x="18180" y="4804"/>
                    </a:cubicBezTo>
                    <a:lnTo>
                      <a:pt x="18714" y="3903"/>
                    </a:lnTo>
                    <a:lnTo>
                      <a:pt x="17613" y="2769"/>
                    </a:lnTo>
                    <a:lnTo>
                      <a:pt x="16712" y="3236"/>
                    </a:lnTo>
                    <a:cubicBezTo>
                      <a:pt x="16312" y="2869"/>
                      <a:pt x="15878" y="2569"/>
                      <a:pt x="15411" y="2268"/>
                    </a:cubicBezTo>
                    <a:lnTo>
                      <a:pt x="15578" y="1268"/>
                    </a:lnTo>
                    <a:lnTo>
                      <a:pt x="14110" y="601"/>
                    </a:lnTo>
                    <a:lnTo>
                      <a:pt x="13476" y="1401"/>
                    </a:lnTo>
                    <a:cubicBezTo>
                      <a:pt x="12943" y="1234"/>
                      <a:pt x="12442" y="1101"/>
                      <a:pt x="11909" y="1034"/>
                    </a:cubicBezTo>
                    <a:lnTo>
                      <a:pt x="11642" y="33"/>
                    </a:lnTo>
                    <a:lnTo>
                      <a:pt x="100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22;p45">
                <a:extLst>
                  <a:ext uri="{FF2B5EF4-FFF2-40B4-BE49-F238E27FC236}">
                    <a16:creationId xmlns:a16="http://schemas.microsoft.com/office/drawing/2014/main" id="{4B682E7E-2488-4B79-A512-7ED9C2038A46}"/>
                  </a:ext>
                </a:extLst>
              </p:cNvPr>
              <p:cNvSpPr/>
              <p:nvPr/>
            </p:nvSpPr>
            <p:spPr>
              <a:xfrm>
                <a:off x="4645011" y="2552494"/>
                <a:ext cx="297720" cy="297720"/>
              </a:xfrm>
              <a:custGeom>
                <a:avLst/>
                <a:gdLst/>
                <a:ahLst/>
                <a:cxnLst/>
                <a:rect l="l" t="t" r="r" b="b"/>
                <a:pathLst>
                  <a:path w="14211" h="14211" extrusionOk="0">
                    <a:moveTo>
                      <a:pt x="7106" y="5268"/>
                    </a:moveTo>
                    <a:cubicBezTo>
                      <a:pt x="7401" y="5268"/>
                      <a:pt x="7708" y="5341"/>
                      <a:pt x="8006" y="5504"/>
                    </a:cubicBezTo>
                    <a:cubicBezTo>
                      <a:pt x="8907" y="6004"/>
                      <a:pt x="9241" y="7105"/>
                      <a:pt x="8740" y="8006"/>
                    </a:cubicBezTo>
                    <a:cubicBezTo>
                      <a:pt x="8379" y="8668"/>
                      <a:pt x="7746" y="8984"/>
                      <a:pt x="7117" y="8984"/>
                    </a:cubicBezTo>
                    <a:cubicBezTo>
                      <a:pt x="6352" y="8984"/>
                      <a:pt x="5594" y="8517"/>
                      <a:pt x="5338" y="7639"/>
                    </a:cubicBezTo>
                    <a:cubicBezTo>
                      <a:pt x="4966" y="6390"/>
                      <a:pt x="5949" y="5268"/>
                      <a:pt x="7106" y="5268"/>
                    </a:cubicBezTo>
                    <a:close/>
                    <a:moveTo>
                      <a:pt x="7339" y="0"/>
                    </a:moveTo>
                    <a:lnTo>
                      <a:pt x="7072" y="634"/>
                    </a:lnTo>
                    <a:cubicBezTo>
                      <a:pt x="6739" y="634"/>
                      <a:pt x="6372" y="667"/>
                      <a:pt x="6005" y="734"/>
                    </a:cubicBezTo>
                    <a:lnTo>
                      <a:pt x="5638" y="167"/>
                    </a:lnTo>
                    <a:lnTo>
                      <a:pt x="4604" y="467"/>
                    </a:lnTo>
                    <a:lnTo>
                      <a:pt x="4604" y="1134"/>
                    </a:lnTo>
                    <a:cubicBezTo>
                      <a:pt x="4270" y="1301"/>
                      <a:pt x="3937" y="1468"/>
                      <a:pt x="3637" y="1635"/>
                    </a:cubicBezTo>
                    <a:lnTo>
                      <a:pt x="3070" y="1234"/>
                    </a:lnTo>
                    <a:lnTo>
                      <a:pt x="2236" y="1902"/>
                    </a:lnTo>
                    <a:lnTo>
                      <a:pt x="2503" y="2535"/>
                    </a:lnTo>
                    <a:cubicBezTo>
                      <a:pt x="2269" y="2802"/>
                      <a:pt x="2036" y="3069"/>
                      <a:pt x="1802" y="3369"/>
                    </a:cubicBezTo>
                    <a:lnTo>
                      <a:pt x="1135" y="3202"/>
                    </a:lnTo>
                    <a:lnTo>
                      <a:pt x="635" y="4170"/>
                    </a:lnTo>
                    <a:lnTo>
                      <a:pt x="1102" y="4637"/>
                    </a:lnTo>
                    <a:cubicBezTo>
                      <a:pt x="968" y="4970"/>
                      <a:pt x="868" y="5337"/>
                      <a:pt x="801" y="5671"/>
                    </a:cubicBezTo>
                    <a:lnTo>
                      <a:pt x="101" y="5804"/>
                    </a:lnTo>
                    <a:lnTo>
                      <a:pt x="1" y="6872"/>
                    </a:lnTo>
                    <a:lnTo>
                      <a:pt x="635" y="7139"/>
                    </a:lnTo>
                    <a:cubicBezTo>
                      <a:pt x="635" y="7472"/>
                      <a:pt x="668" y="7839"/>
                      <a:pt x="735" y="8206"/>
                    </a:cubicBezTo>
                    <a:lnTo>
                      <a:pt x="134" y="8573"/>
                    </a:lnTo>
                    <a:lnTo>
                      <a:pt x="434" y="9607"/>
                    </a:lnTo>
                    <a:lnTo>
                      <a:pt x="1135" y="9607"/>
                    </a:lnTo>
                    <a:cubicBezTo>
                      <a:pt x="1268" y="9941"/>
                      <a:pt x="1435" y="10241"/>
                      <a:pt x="1635" y="10574"/>
                    </a:cubicBezTo>
                    <a:lnTo>
                      <a:pt x="1235" y="11141"/>
                    </a:lnTo>
                    <a:lnTo>
                      <a:pt x="1902" y="11975"/>
                    </a:lnTo>
                    <a:lnTo>
                      <a:pt x="2536" y="11675"/>
                    </a:lnTo>
                    <a:cubicBezTo>
                      <a:pt x="2803" y="11942"/>
                      <a:pt x="3070" y="12176"/>
                      <a:pt x="3370" y="12376"/>
                    </a:cubicBezTo>
                    <a:lnTo>
                      <a:pt x="3236" y="13076"/>
                    </a:lnTo>
                    <a:lnTo>
                      <a:pt x="4170" y="13577"/>
                    </a:lnTo>
                    <a:lnTo>
                      <a:pt x="4637" y="13110"/>
                    </a:lnTo>
                    <a:cubicBezTo>
                      <a:pt x="4971" y="13243"/>
                      <a:pt x="5338" y="13343"/>
                      <a:pt x="5671" y="13410"/>
                    </a:cubicBezTo>
                    <a:lnTo>
                      <a:pt x="5805" y="14110"/>
                    </a:lnTo>
                    <a:lnTo>
                      <a:pt x="6872" y="14210"/>
                    </a:lnTo>
                    <a:lnTo>
                      <a:pt x="7139" y="13577"/>
                    </a:lnTo>
                    <a:cubicBezTo>
                      <a:pt x="7506" y="13577"/>
                      <a:pt x="7873" y="13543"/>
                      <a:pt x="8240" y="13510"/>
                    </a:cubicBezTo>
                    <a:lnTo>
                      <a:pt x="8607" y="14077"/>
                    </a:lnTo>
                    <a:lnTo>
                      <a:pt x="9608" y="13777"/>
                    </a:lnTo>
                    <a:lnTo>
                      <a:pt x="9608" y="13076"/>
                    </a:lnTo>
                    <a:cubicBezTo>
                      <a:pt x="9941" y="12943"/>
                      <a:pt x="10275" y="12776"/>
                      <a:pt x="10575" y="12576"/>
                    </a:cubicBezTo>
                    <a:lnTo>
                      <a:pt x="11142" y="13009"/>
                    </a:lnTo>
                    <a:lnTo>
                      <a:pt x="11976" y="12342"/>
                    </a:lnTo>
                    <a:lnTo>
                      <a:pt x="11709" y="11709"/>
                    </a:lnTo>
                    <a:cubicBezTo>
                      <a:pt x="11976" y="11442"/>
                      <a:pt x="12209" y="11175"/>
                      <a:pt x="12410" y="10875"/>
                    </a:cubicBezTo>
                    <a:lnTo>
                      <a:pt x="13077" y="11008"/>
                    </a:lnTo>
                    <a:lnTo>
                      <a:pt x="13610" y="10074"/>
                    </a:lnTo>
                    <a:lnTo>
                      <a:pt x="13110" y="9607"/>
                    </a:lnTo>
                    <a:cubicBezTo>
                      <a:pt x="13244" y="9240"/>
                      <a:pt x="13344" y="8907"/>
                      <a:pt x="13444" y="8573"/>
                    </a:cubicBezTo>
                    <a:lnTo>
                      <a:pt x="14111" y="8440"/>
                    </a:lnTo>
                    <a:lnTo>
                      <a:pt x="14211" y="7372"/>
                    </a:lnTo>
                    <a:lnTo>
                      <a:pt x="13577" y="7105"/>
                    </a:lnTo>
                    <a:cubicBezTo>
                      <a:pt x="13577" y="6738"/>
                      <a:pt x="13544" y="6371"/>
                      <a:pt x="13477" y="6038"/>
                    </a:cubicBezTo>
                    <a:lnTo>
                      <a:pt x="14077" y="5671"/>
                    </a:lnTo>
                    <a:lnTo>
                      <a:pt x="13777" y="4637"/>
                    </a:lnTo>
                    <a:lnTo>
                      <a:pt x="13077" y="4637"/>
                    </a:lnTo>
                    <a:cubicBezTo>
                      <a:pt x="12943" y="4303"/>
                      <a:pt x="12777" y="3970"/>
                      <a:pt x="12576" y="3669"/>
                    </a:cubicBezTo>
                    <a:lnTo>
                      <a:pt x="12977" y="3102"/>
                    </a:lnTo>
                    <a:lnTo>
                      <a:pt x="12310" y="2268"/>
                    </a:lnTo>
                    <a:lnTo>
                      <a:pt x="11676" y="2535"/>
                    </a:lnTo>
                    <a:cubicBezTo>
                      <a:pt x="11409" y="2268"/>
                      <a:pt x="11142" y="2035"/>
                      <a:pt x="10842" y="1835"/>
                    </a:cubicBezTo>
                    <a:lnTo>
                      <a:pt x="11009" y="1134"/>
                    </a:lnTo>
                    <a:lnTo>
                      <a:pt x="10041" y="634"/>
                    </a:lnTo>
                    <a:lnTo>
                      <a:pt x="9574" y="1134"/>
                    </a:lnTo>
                    <a:cubicBezTo>
                      <a:pt x="9241" y="1001"/>
                      <a:pt x="8874" y="867"/>
                      <a:pt x="8540" y="801"/>
                    </a:cubicBezTo>
                    <a:lnTo>
                      <a:pt x="8407" y="134"/>
                    </a:lnTo>
                    <a:lnTo>
                      <a:pt x="73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23;p45">
                <a:extLst>
                  <a:ext uri="{FF2B5EF4-FFF2-40B4-BE49-F238E27FC236}">
                    <a16:creationId xmlns:a16="http://schemas.microsoft.com/office/drawing/2014/main" id="{A4F6A299-46E2-4F90-8C2B-6C0168FDAA6A}"/>
                  </a:ext>
                </a:extLst>
              </p:cNvPr>
              <p:cNvSpPr/>
              <p:nvPr/>
            </p:nvSpPr>
            <p:spPr>
              <a:xfrm>
                <a:off x="4724684" y="2203760"/>
                <a:ext cx="339662" cy="339662"/>
              </a:xfrm>
              <a:custGeom>
                <a:avLst/>
                <a:gdLst/>
                <a:ahLst/>
                <a:cxnLst/>
                <a:rect l="l" t="t" r="r" b="b"/>
                <a:pathLst>
                  <a:path w="16213" h="16213" extrusionOk="0">
                    <a:moveTo>
                      <a:pt x="8074" y="5135"/>
                    </a:moveTo>
                    <a:cubicBezTo>
                      <a:pt x="9635" y="5135"/>
                      <a:pt x="11121" y="6384"/>
                      <a:pt x="11075" y="8207"/>
                    </a:cubicBezTo>
                    <a:cubicBezTo>
                      <a:pt x="11009" y="9820"/>
                      <a:pt x="9676" y="11076"/>
                      <a:pt x="8069" y="11076"/>
                    </a:cubicBezTo>
                    <a:cubicBezTo>
                      <a:pt x="8048" y="11076"/>
                      <a:pt x="8027" y="11076"/>
                      <a:pt x="8006" y="11076"/>
                    </a:cubicBezTo>
                    <a:cubicBezTo>
                      <a:pt x="5338" y="10975"/>
                      <a:pt x="4137" y="7740"/>
                      <a:pt x="6071" y="5939"/>
                    </a:cubicBezTo>
                    <a:cubicBezTo>
                      <a:pt x="6668" y="5383"/>
                      <a:pt x="7378" y="5135"/>
                      <a:pt x="8074" y="5135"/>
                    </a:cubicBezTo>
                    <a:close/>
                    <a:moveTo>
                      <a:pt x="7072" y="1"/>
                    </a:moveTo>
                    <a:lnTo>
                      <a:pt x="6205" y="1235"/>
                    </a:lnTo>
                    <a:cubicBezTo>
                      <a:pt x="5771" y="1369"/>
                      <a:pt x="5338" y="1535"/>
                      <a:pt x="4904" y="1735"/>
                    </a:cubicBezTo>
                    <a:lnTo>
                      <a:pt x="3670" y="1402"/>
                    </a:lnTo>
                    <a:lnTo>
                      <a:pt x="1735" y="3237"/>
                    </a:lnTo>
                    <a:lnTo>
                      <a:pt x="1969" y="4471"/>
                    </a:lnTo>
                    <a:cubicBezTo>
                      <a:pt x="1735" y="4871"/>
                      <a:pt x="1535" y="5271"/>
                      <a:pt x="1368" y="5738"/>
                    </a:cubicBezTo>
                    <a:lnTo>
                      <a:pt x="67" y="6506"/>
                    </a:lnTo>
                    <a:lnTo>
                      <a:pt x="0" y="9141"/>
                    </a:lnTo>
                    <a:lnTo>
                      <a:pt x="1235" y="10008"/>
                    </a:lnTo>
                    <a:cubicBezTo>
                      <a:pt x="1368" y="10442"/>
                      <a:pt x="1535" y="10875"/>
                      <a:pt x="1735" y="11309"/>
                    </a:cubicBezTo>
                    <a:lnTo>
                      <a:pt x="1435" y="12543"/>
                    </a:lnTo>
                    <a:lnTo>
                      <a:pt x="3236" y="14478"/>
                    </a:lnTo>
                    <a:lnTo>
                      <a:pt x="4470" y="14244"/>
                    </a:lnTo>
                    <a:cubicBezTo>
                      <a:pt x="4871" y="14478"/>
                      <a:pt x="5304" y="14678"/>
                      <a:pt x="5738" y="14845"/>
                    </a:cubicBezTo>
                    <a:lnTo>
                      <a:pt x="6505" y="16146"/>
                    </a:lnTo>
                    <a:lnTo>
                      <a:pt x="9140" y="16213"/>
                    </a:lnTo>
                    <a:lnTo>
                      <a:pt x="10008" y="14978"/>
                    </a:lnTo>
                    <a:cubicBezTo>
                      <a:pt x="10441" y="14845"/>
                      <a:pt x="10875" y="14678"/>
                      <a:pt x="11309" y="14478"/>
                    </a:cubicBezTo>
                    <a:lnTo>
                      <a:pt x="12543" y="14778"/>
                    </a:lnTo>
                    <a:lnTo>
                      <a:pt x="14477" y="12977"/>
                    </a:lnTo>
                    <a:lnTo>
                      <a:pt x="14244" y="11743"/>
                    </a:lnTo>
                    <a:cubicBezTo>
                      <a:pt x="14477" y="11342"/>
                      <a:pt x="14678" y="10909"/>
                      <a:pt x="14844" y="10475"/>
                    </a:cubicBezTo>
                    <a:lnTo>
                      <a:pt x="16145" y="9708"/>
                    </a:lnTo>
                    <a:lnTo>
                      <a:pt x="16212" y="7073"/>
                    </a:lnTo>
                    <a:lnTo>
                      <a:pt x="14978" y="6205"/>
                    </a:lnTo>
                    <a:cubicBezTo>
                      <a:pt x="14844" y="5738"/>
                      <a:pt x="14678" y="5338"/>
                      <a:pt x="14477" y="4904"/>
                    </a:cubicBezTo>
                    <a:lnTo>
                      <a:pt x="14778" y="3670"/>
                    </a:lnTo>
                    <a:lnTo>
                      <a:pt x="12976" y="1735"/>
                    </a:lnTo>
                    <a:lnTo>
                      <a:pt x="11742" y="1969"/>
                    </a:lnTo>
                    <a:cubicBezTo>
                      <a:pt x="11342" y="1735"/>
                      <a:pt x="10908" y="1535"/>
                      <a:pt x="10475" y="1369"/>
                    </a:cubicBezTo>
                    <a:lnTo>
                      <a:pt x="9707" y="68"/>
                    </a:lnTo>
                    <a:lnTo>
                      <a:pt x="707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24;p45">
                <a:extLst>
                  <a:ext uri="{FF2B5EF4-FFF2-40B4-BE49-F238E27FC236}">
                    <a16:creationId xmlns:a16="http://schemas.microsoft.com/office/drawing/2014/main" id="{09B20134-2AE0-401B-8912-371DB269B16D}"/>
                  </a:ext>
                </a:extLst>
              </p:cNvPr>
              <p:cNvSpPr/>
              <p:nvPr/>
            </p:nvSpPr>
            <p:spPr>
              <a:xfrm>
                <a:off x="4302583" y="2346325"/>
                <a:ext cx="357826" cy="357826"/>
              </a:xfrm>
              <a:custGeom>
                <a:avLst/>
                <a:gdLst/>
                <a:ahLst/>
                <a:cxnLst/>
                <a:rect l="l" t="t" r="r" b="b"/>
                <a:pathLst>
                  <a:path w="17080" h="17080" extrusionOk="0">
                    <a:moveTo>
                      <a:pt x="8564" y="3363"/>
                    </a:moveTo>
                    <a:cubicBezTo>
                      <a:pt x="9542" y="3363"/>
                      <a:pt x="10532" y="3645"/>
                      <a:pt x="11409" y="4237"/>
                    </a:cubicBezTo>
                    <a:cubicBezTo>
                      <a:pt x="15212" y="6739"/>
                      <a:pt x="14077" y="12643"/>
                      <a:pt x="9608" y="13544"/>
                    </a:cubicBezTo>
                    <a:cubicBezTo>
                      <a:pt x="9245" y="13616"/>
                      <a:pt x="8889" y="13651"/>
                      <a:pt x="8544" y="13651"/>
                    </a:cubicBezTo>
                    <a:cubicBezTo>
                      <a:pt x="4605" y="13651"/>
                      <a:pt x="1973" y="9168"/>
                      <a:pt x="4304" y="5672"/>
                    </a:cubicBezTo>
                    <a:cubicBezTo>
                      <a:pt x="5270" y="4180"/>
                      <a:pt x="6899" y="3363"/>
                      <a:pt x="8564" y="3363"/>
                    </a:cubicBezTo>
                    <a:close/>
                    <a:moveTo>
                      <a:pt x="8576" y="2947"/>
                    </a:moveTo>
                    <a:cubicBezTo>
                      <a:pt x="6816" y="2947"/>
                      <a:pt x="5050" y="3768"/>
                      <a:pt x="3937" y="5438"/>
                    </a:cubicBezTo>
                    <a:cubicBezTo>
                      <a:pt x="1502" y="9141"/>
                      <a:pt x="4137" y="14044"/>
                      <a:pt x="8574" y="14078"/>
                    </a:cubicBezTo>
                    <a:cubicBezTo>
                      <a:pt x="12777" y="14078"/>
                      <a:pt x="15478" y="9574"/>
                      <a:pt x="13477" y="5872"/>
                    </a:cubicBezTo>
                    <a:cubicBezTo>
                      <a:pt x="12430" y="3935"/>
                      <a:pt x="10507" y="2947"/>
                      <a:pt x="8576" y="2947"/>
                    </a:cubicBezTo>
                    <a:close/>
                    <a:moveTo>
                      <a:pt x="8207" y="401"/>
                    </a:moveTo>
                    <a:lnTo>
                      <a:pt x="9041" y="1302"/>
                    </a:lnTo>
                    <a:cubicBezTo>
                      <a:pt x="9074" y="1335"/>
                      <a:pt x="9107" y="1335"/>
                      <a:pt x="9174" y="1335"/>
                    </a:cubicBezTo>
                    <a:cubicBezTo>
                      <a:pt x="9641" y="1402"/>
                      <a:pt x="10108" y="1469"/>
                      <a:pt x="10575" y="1602"/>
                    </a:cubicBezTo>
                    <a:cubicBezTo>
                      <a:pt x="10592" y="1619"/>
                      <a:pt x="10608" y="1627"/>
                      <a:pt x="10629" y="1627"/>
                    </a:cubicBezTo>
                    <a:cubicBezTo>
                      <a:pt x="10650" y="1627"/>
                      <a:pt x="10675" y="1619"/>
                      <a:pt x="10708" y="1602"/>
                    </a:cubicBezTo>
                    <a:lnTo>
                      <a:pt x="12043" y="1035"/>
                    </a:lnTo>
                    <a:lnTo>
                      <a:pt x="14111" y="2403"/>
                    </a:lnTo>
                    <a:lnTo>
                      <a:pt x="14111" y="3870"/>
                    </a:lnTo>
                    <a:cubicBezTo>
                      <a:pt x="14111" y="3904"/>
                      <a:pt x="14111" y="3937"/>
                      <a:pt x="14144" y="4004"/>
                    </a:cubicBezTo>
                    <a:cubicBezTo>
                      <a:pt x="14444" y="4337"/>
                      <a:pt x="14711" y="4738"/>
                      <a:pt x="14945" y="5171"/>
                    </a:cubicBezTo>
                    <a:cubicBezTo>
                      <a:pt x="14945" y="5205"/>
                      <a:pt x="14978" y="5238"/>
                      <a:pt x="15045" y="5271"/>
                    </a:cubicBezTo>
                    <a:lnTo>
                      <a:pt x="16179" y="5705"/>
                    </a:lnTo>
                    <a:lnTo>
                      <a:pt x="16679" y="8173"/>
                    </a:lnTo>
                    <a:lnTo>
                      <a:pt x="15812" y="9007"/>
                    </a:lnTo>
                    <a:cubicBezTo>
                      <a:pt x="15779" y="9041"/>
                      <a:pt x="15745" y="9074"/>
                      <a:pt x="15745" y="9141"/>
                    </a:cubicBezTo>
                    <a:cubicBezTo>
                      <a:pt x="15712" y="9608"/>
                      <a:pt x="15612" y="10041"/>
                      <a:pt x="15478" y="10508"/>
                    </a:cubicBezTo>
                    <a:cubicBezTo>
                      <a:pt x="15478" y="10542"/>
                      <a:pt x="15478" y="10608"/>
                      <a:pt x="15478" y="10642"/>
                    </a:cubicBezTo>
                    <a:lnTo>
                      <a:pt x="16079" y="11976"/>
                    </a:lnTo>
                    <a:lnTo>
                      <a:pt x="14678" y="14078"/>
                    </a:lnTo>
                    <a:lnTo>
                      <a:pt x="13244" y="14044"/>
                    </a:lnTo>
                    <a:cubicBezTo>
                      <a:pt x="13177" y="14044"/>
                      <a:pt x="13143" y="14044"/>
                      <a:pt x="13110" y="14078"/>
                    </a:cubicBezTo>
                    <a:cubicBezTo>
                      <a:pt x="12743" y="14378"/>
                      <a:pt x="12343" y="14645"/>
                      <a:pt x="11943" y="14845"/>
                    </a:cubicBezTo>
                    <a:cubicBezTo>
                      <a:pt x="11876" y="14878"/>
                      <a:pt x="11843" y="14911"/>
                      <a:pt x="11843" y="14978"/>
                    </a:cubicBezTo>
                    <a:lnTo>
                      <a:pt x="11376" y="16112"/>
                    </a:lnTo>
                    <a:lnTo>
                      <a:pt x="8940" y="16613"/>
                    </a:lnTo>
                    <a:lnTo>
                      <a:pt x="8107" y="15745"/>
                    </a:lnTo>
                    <a:cubicBezTo>
                      <a:pt x="8040" y="15679"/>
                      <a:pt x="8006" y="15679"/>
                      <a:pt x="7973" y="15679"/>
                    </a:cubicBezTo>
                    <a:cubicBezTo>
                      <a:pt x="7473" y="15612"/>
                      <a:pt x="7039" y="15545"/>
                      <a:pt x="6572" y="15412"/>
                    </a:cubicBezTo>
                    <a:lnTo>
                      <a:pt x="6505" y="15412"/>
                    </a:lnTo>
                    <a:cubicBezTo>
                      <a:pt x="6505" y="15412"/>
                      <a:pt x="6472" y="15412"/>
                      <a:pt x="6439" y="15445"/>
                    </a:cubicBezTo>
                    <a:lnTo>
                      <a:pt x="5138" y="16012"/>
                    </a:lnTo>
                    <a:lnTo>
                      <a:pt x="3036" y="14645"/>
                    </a:lnTo>
                    <a:lnTo>
                      <a:pt x="3036" y="13177"/>
                    </a:lnTo>
                    <a:cubicBezTo>
                      <a:pt x="3036" y="13144"/>
                      <a:pt x="3036" y="13077"/>
                      <a:pt x="3003" y="13043"/>
                    </a:cubicBezTo>
                    <a:cubicBezTo>
                      <a:pt x="2703" y="12710"/>
                      <a:pt x="2436" y="12310"/>
                      <a:pt x="2236" y="11909"/>
                    </a:cubicBezTo>
                    <a:cubicBezTo>
                      <a:pt x="2202" y="11843"/>
                      <a:pt x="2169" y="11809"/>
                      <a:pt x="2102" y="11776"/>
                    </a:cubicBezTo>
                    <a:lnTo>
                      <a:pt x="968" y="11342"/>
                    </a:lnTo>
                    <a:lnTo>
                      <a:pt x="468" y="8874"/>
                    </a:lnTo>
                    <a:lnTo>
                      <a:pt x="1335" y="8040"/>
                    </a:lnTo>
                    <a:cubicBezTo>
                      <a:pt x="1368" y="8007"/>
                      <a:pt x="1402" y="7973"/>
                      <a:pt x="1402" y="7906"/>
                    </a:cubicBezTo>
                    <a:cubicBezTo>
                      <a:pt x="1435" y="7473"/>
                      <a:pt x="1535" y="7006"/>
                      <a:pt x="1669" y="6572"/>
                    </a:cubicBezTo>
                    <a:cubicBezTo>
                      <a:pt x="1669" y="6505"/>
                      <a:pt x="1669" y="6439"/>
                      <a:pt x="1669" y="6405"/>
                    </a:cubicBezTo>
                    <a:lnTo>
                      <a:pt x="1068" y="5071"/>
                    </a:lnTo>
                    <a:lnTo>
                      <a:pt x="2469" y="2970"/>
                    </a:lnTo>
                    <a:lnTo>
                      <a:pt x="3904" y="3003"/>
                    </a:lnTo>
                    <a:cubicBezTo>
                      <a:pt x="3937" y="3003"/>
                      <a:pt x="4004" y="2970"/>
                      <a:pt x="4037" y="2970"/>
                    </a:cubicBezTo>
                    <a:cubicBezTo>
                      <a:pt x="4404" y="2669"/>
                      <a:pt x="4804" y="2403"/>
                      <a:pt x="5204" y="2169"/>
                    </a:cubicBezTo>
                    <a:cubicBezTo>
                      <a:pt x="5271" y="2169"/>
                      <a:pt x="5305" y="2102"/>
                      <a:pt x="5305" y="2069"/>
                    </a:cubicBezTo>
                    <a:lnTo>
                      <a:pt x="5738" y="901"/>
                    </a:lnTo>
                    <a:lnTo>
                      <a:pt x="8207" y="401"/>
                    </a:lnTo>
                    <a:close/>
                    <a:moveTo>
                      <a:pt x="8207" y="1"/>
                    </a:moveTo>
                    <a:lnTo>
                      <a:pt x="5505" y="568"/>
                    </a:lnTo>
                    <a:cubicBezTo>
                      <a:pt x="5438" y="568"/>
                      <a:pt x="5405" y="635"/>
                      <a:pt x="5371" y="701"/>
                    </a:cubicBezTo>
                    <a:lnTo>
                      <a:pt x="4904" y="1869"/>
                    </a:lnTo>
                    <a:cubicBezTo>
                      <a:pt x="4504" y="2069"/>
                      <a:pt x="4137" y="2302"/>
                      <a:pt x="3803" y="2603"/>
                    </a:cubicBezTo>
                    <a:lnTo>
                      <a:pt x="2302" y="2569"/>
                    </a:lnTo>
                    <a:cubicBezTo>
                      <a:pt x="2236" y="2569"/>
                      <a:pt x="2169" y="2603"/>
                      <a:pt x="2136" y="2669"/>
                    </a:cubicBezTo>
                    <a:lnTo>
                      <a:pt x="601" y="4938"/>
                    </a:lnTo>
                    <a:cubicBezTo>
                      <a:pt x="568" y="5004"/>
                      <a:pt x="568" y="5071"/>
                      <a:pt x="601" y="5138"/>
                    </a:cubicBezTo>
                    <a:lnTo>
                      <a:pt x="1202" y="6505"/>
                    </a:lnTo>
                    <a:cubicBezTo>
                      <a:pt x="1102" y="6939"/>
                      <a:pt x="1035" y="7373"/>
                      <a:pt x="968" y="7806"/>
                    </a:cubicBezTo>
                    <a:lnTo>
                      <a:pt x="67" y="8707"/>
                    </a:lnTo>
                    <a:cubicBezTo>
                      <a:pt x="34" y="8740"/>
                      <a:pt x="1" y="8807"/>
                      <a:pt x="1" y="8874"/>
                    </a:cubicBezTo>
                    <a:lnTo>
                      <a:pt x="568" y="11576"/>
                    </a:lnTo>
                    <a:cubicBezTo>
                      <a:pt x="568" y="11642"/>
                      <a:pt x="635" y="11709"/>
                      <a:pt x="701" y="11709"/>
                    </a:cubicBezTo>
                    <a:lnTo>
                      <a:pt x="1869" y="12176"/>
                    </a:lnTo>
                    <a:cubicBezTo>
                      <a:pt x="2069" y="12576"/>
                      <a:pt x="2302" y="12943"/>
                      <a:pt x="2603" y="13310"/>
                    </a:cubicBezTo>
                    <a:lnTo>
                      <a:pt x="2603" y="14778"/>
                    </a:lnTo>
                    <a:cubicBezTo>
                      <a:pt x="2603" y="14845"/>
                      <a:pt x="2636" y="14911"/>
                      <a:pt x="2703" y="14945"/>
                    </a:cubicBezTo>
                    <a:lnTo>
                      <a:pt x="4971" y="16479"/>
                    </a:lnTo>
                    <a:cubicBezTo>
                      <a:pt x="5004" y="16496"/>
                      <a:pt x="5038" y="16504"/>
                      <a:pt x="5071" y="16504"/>
                    </a:cubicBezTo>
                    <a:cubicBezTo>
                      <a:pt x="5104" y="16504"/>
                      <a:pt x="5138" y="16496"/>
                      <a:pt x="5171" y="16479"/>
                    </a:cubicBezTo>
                    <a:lnTo>
                      <a:pt x="6539" y="15879"/>
                    </a:lnTo>
                    <a:cubicBezTo>
                      <a:pt x="6972" y="15979"/>
                      <a:pt x="7406" y="16079"/>
                      <a:pt x="7840" y="16112"/>
                    </a:cubicBezTo>
                    <a:lnTo>
                      <a:pt x="8707" y="17013"/>
                    </a:lnTo>
                    <a:cubicBezTo>
                      <a:pt x="8740" y="17046"/>
                      <a:pt x="8807" y="17080"/>
                      <a:pt x="8874" y="17080"/>
                    </a:cubicBezTo>
                    <a:lnTo>
                      <a:pt x="8907" y="17080"/>
                    </a:lnTo>
                    <a:lnTo>
                      <a:pt x="11609" y="16513"/>
                    </a:lnTo>
                    <a:cubicBezTo>
                      <a:pt x="11676" y="16513"/>
                      <a:pt x="11709" y="16446"/>
                      <a:pt x="11742" y="16379"/>
                    </a:cubicBezTo>
                    <a:lnTo>
                      <a:pt x="12209" y="15212"/>
                    </a:lnTo>
                    <a:cubicBezTo>
                      <a:pt x="12576" y="15012"/>
                      <a:pt x="12977" y="14745"/>
                      <a:pt x="13310" y="14478"/>
                    </a:cubicBezTo>
                    <a:lnTo>
                      <a:pt x="14811" y="14511"/>
                    </a:lnTo>
                    <a:cubicBezTo>
                      <a:pt x="14878" y="14511"/>
                      <a:pt x="14945" y="14478"/>
                      <a:pt x="14978" y="14411"/>
                    </a:cubicBezTo>
                    <a:lnTo>
                      <a:pt x="16479" y="12143"/>
                    </a:lnTo>
                    <a:cubicBezTo>
                      <a:pt x="16513" y="12076"/>
                      <a:pt x="16513" y="12009"/>
                      <a:pt x="16479" y="11943"/>
                    </a:cubicBezTo>
                    <a:lnTo>
                      <a:pt x="15879" y="10575"/>
                    </a:lnTo>
                    <a:cubicBezTo>
                      <a:pt x="15979" y="10141"/>
                      <a:pt x="16079" y="9708"/>
                      <a:pt x="16112" y="9274"/>
                    </a:cubicBezTo>
                    <a:lnTo>
                      <a:pt x="17013" y="8407"/>
                    </a:lnTo>
                    <a:cubicBezTo>
                      <a:pt x="17080" y="8340"/>
                      <a:pt x="17080" y="8273"/>
                      <a:pt x="17080" y="8207"/>
                    </a:cubicBezTo>
                    <a:lnTo>
                      <a:pt x="16546" y="5505"/>
                    </a:lnTo>
                    <a:cubicBezTo>
                      <a:pt x="16513" y="5438"/>
                      <a:pt x="16479" y="5405"/>
                      <a:pt x="16412" y="5371"/>
                    </a:cubicBezTo>
                    <a:lnTo>
                      <a:pt x="15245" y="4904"/>
                    </a:lnTo>
                    <a:cubicBezTo>
                      <a:pt x="15011" y="4504"/>
                      <a:pt x="14778" y="4137"/>
                      <a:pt x="14478" y="3804"/>
                    </a:cubicBezTo>
                    <a:lnTo>
                      <a:pt x="14511" y="2302"/>
                    </a:lnTo>
                    <a:cubicBezTo>
                      <a:pt x="14511" y="2236"/>
                      <a:pt x="14478" y="2169"/>
                      <a:pt x="14411" y="2136"/>
                    </a:cubicBezTo>
                    <a:lnTo>
                      <a:pt x="12143" y="601"/>
                    </a:lnTo>
                    <a:lnTo>
                      <a:pt x="11943" y="601"/>
                    </a:lnTo>
                    <a:lnTo>
                      <a:pt x="10575" y="1202"/>
                    </a:lnTo>
                    <a:cubicBezTo>
                      <a:pt x="10141" y="1102"/>
                      <a:pt x="9708" y="1002"/>
                      <a:pt x="9274" y="968"/>
                    </a:cubicBezTo>
                    <a:lnTo>
                      <a:pt x="8407" y="68"/>
                    </a:lnTo>
                    <a:cubicBezTo>
                      <a:pt x="8340" y="34"/>
                      <a:pt x="8273" y="1"/>
                      <a:pt x="82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25;p45">
                <a:extLst>
                  <a:ext uri="{FF2B5EF4-FFF2-40B4-BE49-F238E27FC236}">
                    <a16:creationId xmlns:a16="http://schemas.microsoft.com/office/drawing/2014/main" id="{027AD312-E7EE-46DF-AC9A-A0C9B9A1CCF1}"/>
                  </a:ext>
                </a:extLst>
              </p:cNvPr>
              <p:cNvSpPr/>
              <p:nvPr/>
            </p:nvSpPr>
            <p:spPr>
              <a:xfrm>
                <a:off x="5166352" y="2159053"/>
                <a:ext cx="986075" cy="1160777"/>
              </a:xfrm>
              <a:custGeom>
                <a:avLst/>
                <a:gdLst/>
                <a:ahLst/>
                <a:cxnLst/>
                <a:rect l="l" t="t" r="r" b="b"/>
                <a:pathLst>
                  <a:path w="47068" h="55407" extrusionOk="0">
                    <a:moveTo>
                      <a:pt x="30122" y="15845"/>
                    </a:moveTo>
                    <a:lnTo>
                      <a:pt x="27887" y="32457"/>
                    </a:lnTo>
                    <a:lnTo>
                      <a:pt x="13943" y="30589"/>
                    </a:lnTo>
                    <a:lnTo>
                      <a:pt x="30122" y="15845"/>
                    </a:lnTo>
                    <a:close/>
                    <a:moveTo>
                      <a:pt x="32223" y="0"/>
                    </a:moveTo>
                    <a:lnTo>
                      <a:pt x="1601" y="28220"/>
                    </a:lnTo>
                    <a:lnTo>
                      <a:pt x="0" y="40262"/>
                    </a:lnTo>
                    <a:lnTo>
                      <a:pt x="26386" y="43831"/>
                    </a:lnTo>
                    <a:lnTo>
                      <a:pt x="25051" y="53705"/>
                    </a:lnTo>
                    <a:lnTo>
                      <a:pt x="37694" y="55406"/>
                    </a:lnTo>
                    <a:lnTo>
                      <a:pt x="38995" y="45533"/>
                    </a:lnTo>
                    <a:lnTo>
                      <a:pt x="45533" y="46433"/>
                    </a:lnTo>
                    <a:lnTo>
                      <a:pt x="47067" y="35058"/>
                    </a:lnTo>
                    <a:lnTo>
                      <a:pt x="40529" y="34158"/>
                    </a:lnTo>
                    <a:lnTo>
                      <a:pt x="44832" y="1735"/>
                    </a:lnTo>
                    <a:lnTo>
                      <a:pt x="322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" name="Google Shape;926;p45">
              <a:extLst>
                <a:ext uri="{FF2B5EF4-FFF2-40B4-BE49-F238E27FC236}">
                  <a16:creationId xmlns:a16="http://schemas.microsoft.com/office/drawing/2014/main" id="{C6913055-7497-461B-8844-F507538A29EA}"/>
                </a:ext>
              </a:extLst>
            </p:cNvPr>
            <p:cNvSpPr/>
            <p:nvPr/>
          </p:nvSpPr>
          <p:spPr>
            <a:xfrm>
              <a:off x="4368094" y="3024079"/>
              <a:ext cx="759836" cy="515873"/>
            </a:xfrm>
            <a:custGeom>
              <a:avLst/>
              <a:gdLst/>
              <a:ahLst/>
              <a:cxnLst/>
              <a:rect l="l" t="t" r="r" b="b"/>
              <a:pathLst>
                <a:path w="36269" h="24624" extrusionOk="0">
                  <a:moveTo>
                    <a:pt x="14393" y="0"/>
                  </a:moveTo>
                  <a:cubicBezTo>
                    <a:pt x="1" y="0"/>
                    <a:pt x="908" y="15522"/>
                    <a:pt x="376" y="24257"/>
                  </a:cubicBezTo>
                  <a:lnTo>
                    <a:pt x="30865" y="24624"/>
                  </a:lnTo>
                  <a:cubicBezTo>
                    <a:pt x="30865" y="24624"/>
                    <a:pt x="36269" y="2608"/>
                    <a:pt x="17422" y="206"/>
                  </a:cubicBezTo>
                  <a:cubicBezTo>
                    <a:pt x="16343" y="67"/>
                    <a:pt x="15335" y="0"/>
                    <a:pt x="14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27;p45">
              <a:extLst>
                <a:ext uri="{FF2B5EF4-FFF2-40B4-BE49-F238E27FC236}">
                  <a16:creationId xmlns:a16="http://schemas.microsoft.com/office/drawing/2014/main" id="{9AE0C968-30E8-4504-8870-AEC31B1E3CEB}"/>
                </a:ext>
              </a:extLst>
            </p:cNvPr>
            <p:cNvSpPr/>
            <p:nvPr/>
          </p:nvSpPr>
          <p:spPr>
            <a:xfrm>
              <a:off x="4468905" y="3094093"/>
              <a:ext cx="321499" cy="320765"/>
            </a:xfrm>
            <a:custGeom>
              <a:avLst/>
              <a:gdLst/>
              <a:ahLst/>
              <a:cxnLst/>
              <a:rect l="l" t="t" r="r" b="b"/>
              <a:pathLst>
                <a:path w="15346" h="15311" extrusionOk="0">
                  <a:moveTo>
                    <a:pt x="7673" y="0"/>
                  </a:moveTo>
                  <a:cubicBezTo>
                    <a:pt x="3437" y="0"/>
                    <a:pt x="1" y="3436"/>
                    <a:pt x="1" y="7672"/>
                  </a:cubicBezTo>
                  <a:cubicBezTo>
                    <a:pt x="1" y="11875"/>
                    <a:pt x="3437" y="15311"/>
                    <a:pt x="7673" y="15311"/>
                  </a:cubicBezTo>
                  <a:cubicBezTo>
                    <a:pt x="11909" y="15311"/>
                    <a:pt x="15345" y="11875"/>
                    <a:pt x="15345" y="7672"/>
                  </a:cubicBezTo>
                  <a:cubicBezTo>
                    <a:pt x="15345" y="3436"/>
                    <a:pt x="11909" y="0"/>
                    <a:pt x="7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28;p45">
              <a:extLst>
                <a:ext uri="{FF2B5EF4-FFF2-40B4-BE49-F238E27FC236}">
                  <a16:creationId xmlns:a16="http://schemas.microsoft.com/office/drawing/2014/main" id="{CA7543D0-02FF-40F8-8A69-B3AA96AB9E62}"/>
                </a:ext>
              </a:extLst>
            </p:cNvPr>
            <p:cNvSpPr/>
            <p:nvPr/>
          </p:nvSpPr>
          <p:spPr>
            <a:xfrm>
              <a:off x="4485686" y="3092292"/>
              <a:ext cx="301219" cy="129701"/>
            </a:xfrm>
            <a:custGeom>
              <a:avLst/>
              <a:gdLst/>
              <a:ahLst/>
              <a:cxnLst/>
              <a:rect l="l" t="t" r="r" b="b"/>
              <a:pathLst>
                <a:path w="14378" h="6191" extrusionOk="0">
                  <a:moveTo>
                    <a:pt x="6818" y="1"/>
                  </a:moveTo>
                  <a:cubicBezTo>
                    <a:pt x="3523" y="1"/>
                    <a:pt x="332" y="2415"/>
                    <a:pt x="0" y="4856"/>
                  </a:cubicBezTo>
                  <a:lnTo>
                    <a:pt x="14377" y="6190"/>
                  </a:lnTo>
                  <a:cubicBezTo>
                    <a:pt x="13877" y="3088"/>
                    <a:pt x="10741" y="586"/>
                    <a:pt x="7873" y="86"/>
                  </a:cubicBezTo>
                  <a:cubicBezTo>
                    <a:pt x="7522" y="28"/>
                    <a:pt x="7169" y="1"/>
                    <a:pt x="6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29;p45">
              <a:extLst>
                <a:ext uri="{FF2B5EF4-FFF2-40B4-BE49-F238E27FC236}">
                  <a16:creationId xmlns:a16="http://schemas.microsoft.com/office/drawing/2014/main" id="{A39FDC66-5188-4484-ADC7-2C65EC172657}"/>
                </a:ext>
              </a:extLst>
            </p:cNvPr>
            <p:cNvSpPr/>
            <p:nvPr/>
          </p:nvSpPr>
          <p:spPr>
            <a:xfrm>
              <a:off x="4656198" y="3171608"/>
              <a:ext cx="98549" cy="152453"/>
            </a:xfrm>
            <a:custGeom>
              <a:avLst/>
              <a:gdLst/>
              <a:ahLst/>
              <a:cxnLst/>
              <a:rect l="l" t="t" r="r" b="b"/>
              <a:pathLst>
                <a:path w="4704" h="7277" extrusionOk="0">
                  <a:moveTo>
                    <a:pt x="2426" y="1"/>
                  </a:moveTo>
                  <a:cubicBezTo>
                    <a:pt x="1223" y="1"/>
                    <a:pt x="165" y="1546"/>
                    <a:pt x="67" y="3539"/>
                  </a:cubicBezTo>
                  <a:cubicBezTo>
                    <a:pt x="0" y="5540"/>
                    <a:pt x="901" y="7208"/>
                    <a:pt x="2169" y="7275"/>
                  </a:cubicBezTo>
                  <a:cubicBezTo>
                    <a:pt x="2194" y="7276"/>
                    <a:pt x="2219" y="7277"/>
                    <a:pt x="2245" y="7277"/>
                  </a:cubicBezTo>
                  <a:cubicBezTo>
                    <a:pt x="3448" y="7277"/>
                    <a:pt x="4506" y="5732"/>
                    <a:pt x="4604" y="3772"/>
                  </a:cubicBezTo>
                  <a:cubicBezTo>
                    <a:pt x="4704" y="1771"/>
                    <a:pt x="3770" y="69"/>
                    <a:pt x="2502" y="3"/>
                  </a:cubicBezTo>
                  <a:cubicBezTo>
                    <a:pt x="2477" y="1"/>
                    <a:pt x="2452" y="1"/>
                    <a:pt x="2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30;p45">
              <a:extLst>
                <a:ext uri="{FF2B5EF4-FFF2-40B4-BE49-F238E27FC236}">
                  <a16:creationId xmlns:a16="http://schemas.microsoft.com/office/drawing/2014/main" id="{63B74FD3-7A18-4C69-9E7F-79CDDCFBFC17}"/>
                </a:ext>
              </a:extLst>
            </p:cNvPr>
            <p:cNvSpPr/>
            <p:nvPr/>
          </p:nvSpPr>
          <p:spPr>
            <a:xfrm>
              <a:off x="4403227" y="3084980"/>
              <a:ext cx="395557" cy="338971"/>
            </a:xfrm>
            <a:custGeom>
              <a:avLst/>
              <a:gdLst/>
              <a:ahLst/>
              <a:cxnLst/>
              <a:rect l="l" t="t" r="r" b="b"/>
              <a:pathLst>
                <a:path w="18881" h="16180" extrusionOk="0">
                  <a:moveTo>
                    <a:pt x="10808" y="835"/>
                  </a:moveTo>
                  <a:cubicBezTo>
                    <a:pt x="14811" y="835"/>
                    <a:pt x="18046" y="4104"/>
                    <a:pt x="18046" y="8107"/>
                  </a:cubicBezTo>
                  <a:cubicBezTo>
                    <a:pt x="18046" y="12462"/>
                    <a:pt x="14475" y="15351"/>
                    <a:pt x="10750" y="15351"/>
                  </a:cubicBezTo>
                  <a:cubicBezTo>
                    <a:pt x="8968" y="15351"/>
                    <a:pt x="7150" y="14690"/>
                    <a:pt x="5671" y="13211"/>
                  </a:cubicBezTo>
                  <a:cubicBezTo>
                    <a:pt x="1101" y="8641"/>
                    <a:pt x="4337" y="835"/>
                    <a:pt x="10808" y="835"/>
                  </a:cubicBezTo>
                  <a:close/>
                  <a:moveTo>
                    <a:pt x="10735" y="0"/>
                  </a:moveTo>
                  <a:cubicBezTo>
                    <a:pt x="8756" y="0"/>
                    <a:pt x="6740" y="733"/>
                    <a:pt x="5104" y="2370"/>
                  </a:cubicBezTo>
                  <a:cubicBezTo>
                    <a:pt x="0" y="7473"/>
                    <a:pt x="3603" y="16180"/>
                    <a:pt x="10808" y="16180"/>
                  </a:cubicBezTo>
                  <a:cubicBezTo>
                    <a:pt x="15278" y="16180"/>
                    <a:pt x="18880" y="12544"/>
                    <a:pt x="18880" y="8107"/>
                  </a:cubicBezTo>
                  <a:cubicBezTo>
                    <a:pt x="18880" y="3228"/>
                    <a:pt x="14887" y="0"/>
                    <a:pt x="107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31;p45">
              <a:extLst>
                <a:ext uri="{FF2B5EF4-FFF2-40B4-BE49-F238E27FC236}">
                  <a16:creationId xmlns:a16="http://schemas.microsoft.com/office/drawing/2014/main" id="{3BD8FDF9-6CBE-410E-8E0E-E4E4681DBFAC}"/>
                </a:ext>
              </a:extLst>
            </p:cNvPr>
            <p:cNvSpPr/>
            <p:nvPr/>
          </p:nvSpPr>
          <p:spPr>
            <a:xfrm>
              <a:off x="4964247" y="3277385"/>
              <a:ext cx="39281" cy="250185"/>
            </a:xfrm>
            <a:custGeom>
              <a:avLst/>
              <a:gdLst/>
              <a:ahLst/>
              <a:cxnLst/>
              <a:rect l="l" t="t" r="r" b="b"/>
              <a:pathLst>
                <a:path w="1875" h="11942" extrusionOk="0">
                  <a:moveTo>
                    <a:pt x="246" y="0"/>
                  </a:moveTo>
                  <a:cubicBezTo>
                    <a:pt x="124" y="0"/>
                    <a:pt x="1" y="100"/>
                    <a:pt x="40" y="257"/>
                  </a:cubicBezTo>
                  <a:cubicBezTo>
                    <a:pt x="1408" y="5995"/>
                    <a:pt x="74" y="11632"/>
                    <a:pt x="74" y="11699"/>
                  </a:cubicBezTo>
                  <a:cubicBezTo>
                    <a:pt x="40" y="11799"/>
                    <a:pt x="107" y="11932"/>
                    <a:pt x="240" y="11932"/>
                  </a:cubicBezTo>
                  <a:lnTo>
                    <a:pt x="274" y="11932"/>
                  </a:lnTo>
                  <a:cubicBezTo>
                    <a:pt x="292" y="11938"/>
                    <a:pt x="309" y="11941"/>
                    <a:pt x="327" y="11941"/>
                  </a:cubicBezTo>
                  <a:cubicBezTo>
                    <a:pt x="407" y="11941"/>
                    <a:pt x="480" y="11881"/>
                    <a:pt x="507" y="11799"/>
                  </a:cubicBezTo>
                  <a:cubicBezTo>
                    <a:pt x="507" y="11732"/>
                    <a:pt x="1875" y="5995"/>
                    <a:pt x="441" y="157"/>
                  </a:cubicBezTo>
                  <a:cubicBezTo>
                    <a:pt x="413" y="48"/>
                    <a:pt x="330" y="0"/>
                    <a:pt x="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32;p45">
              <a:extLst>
                <a:ext uri="{FF2B5EF4-FFF2-40B4-BE49-F238E27FC236}">
                  <a16:creationId xmlns:a16="http://schemas.microsoft.com/office/drawing/2014/main" id="{C9B11EE7-1496-4CE2-9F5F-455FC1470014}"/>
                </a:ext>
              </a:extLst>
            </p:cNvPr>
            <p:cNvSpPr/>
            <p:nvPr/>
          </p:nvSpPr>
          <p:spPr>
            <a:xfrm>
              <a:off x="4898694" y="3140833"/>
              <a:ext cx="51726" cy="76970"/>
            </a:xfrm>
            <a:custGeom>
              <a:avLst/>
              <a:gdLst/>
              <a:ahLst/>
              <a:cxnLst/>
              <a:rect l="l" t="t" r="r" b="b"/>
              <a:pathLst>
                <a:path w="2469" h="3674" extrusionOk="0">
                  <a:moveTo>
                    <a:pt x="224" y="1"/>
                  </a:moveTo>
                  <a:cubicBezTo>
                    <a:pt x="182" y="1"/>
                    <a:pt x="139" y="12"/>
                    <a:pt x="100" y="37"/>
                  </a:cubicBezTo>
                  <a:cubicBezTo>
                    <a:pt x="0" y="137"/>
                    <a:pt x="0" y="237"/>
                    <a:pt x="67" y="338"/>
                  </a:cubicBezTo>
                  <a:cubicBezTo>
                    <a:pt x="868" y="1305"/>
                    <a:pt x="1535" y="2406"/>
                    <a:pt x="2069" y="3540"/>
                  </a:cubicBezTo>
                  <a:cubicBezTo>
                    <a:pt x="2102" y="3607"/>
                    <a:pt x="2169" y="3640"/>
                    <a:pt x="2235" y="3673"/>
                  </a:cubicBezTo>
                  <a:cubicBezTo>
                    <a:pt x="2269" y="3640"/>
                    <a:pt x="2302" y="3640"/>
                    <a:pt x="2335" y="3640"/>
                  </a:cubicBezTo>
                  <a:cubicBezTo>
                    <a:pt x="2435" y="3573"/>
                    <a:pt x="2469" y="3473"/>
                    <a:pt x="2435" y="3373"/>
                  </a:cubicBezTo>
                  <a:cubicBezTo>
                    <a:pt x="1902" y="2172"/>
                    <a:pt x="1201" y="1071"/>
                    <a:pt x="401" y="71"/>
                  </a:cubicBezTo>
                  <a:cubicBezTo>
                    <a:pt x="359" y="29"/>
                    <a:pt x="293" y="1"/>
                    <a:pt x="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33;p45">
              <a:extLst>
                <a:ext uri="{FF2B5EF4-FFF2-40B4-BE49-F238E27FC236}">
                  <a16:creationId xmlns:a16="http://schemas.microsoft.com/office/drawing/2014/main" id="{BBC6A02A-92F9-4D60-BDE4-82DFB1F6E19C}"/>
                </a:ext>
              </a:extLst>
            </p:cNvPr>
            <p:cNvSpPr/>
            <p:nvPr/>
          </p:nvSpPr>
          <p:spPr>
            <a:xfrm>
              <a:off x="3495903" y="4112012"/>
              <a:ext cx="696294" cy="338531"/>
            </a:xfrm>
            <a:custGeom>
              <a:avLst/>
              <a:gdLst/>
              <a:ahLst/>
              <a:cxnLst/>
              <a:rect l="l" t="t" r="r" b="b"/>
              <a:pathLst>
                <a:path w="33236" h="16159" extrusionOk="0">
                  <a:moveTo>
                    <a:pt x="14843" y="0"/>
                  </a:moveTo>
                  <a:cubicBezTo>
                    <a:pt x="14155" y="0"/>
                    <a:pt x="13478" y="336"/>
                    <a:pt x="13088" y="981"/>
                  </a:cubicBezTo>
                  <a:cubicBezTo>
                    <a:pt x="7017" y="10521"/>
                    <a:pt x="4115" y="11989"/>
                    <a:pt x="2914" y="11989"/>
                  </a:cubicBezTo>
                  <a:lnTo>
                    <a:pt x="2880" y="11989"/>
                  </a:lnTo>
                  <a:cubicBezTo>
                    <a:pt x="2858" y="11988"/>
                    <a:pt x="2837" y="11988"/>
                    <a:pt x="2815" y="11988"/>
                  </a:cubicBezTo>
                  <a:cubicBezTo>
                    <a:pt x="110" y="11988"/>
                    <a:pt x="0" y="16092"/>
                    <a:pt x="2747" y="16158"/>
                  </a:cubicBezTo>
                  <a:lnTo>
                    <a:pt x="2914" y="16158"/>
                  </a:lnTo>
                  <a:cubicBezTo>
                    <a:pt x="6450" y="16158"/>
                    <a:pt x="10219" y="12856"/>
                    <a:pt x="15323" y="5217"/>
                  </a:cubicBezTo>
                  <a:cubicBezTo>
                    <a:pt x="19826" y="8886"/>
                    <a:pt x="24663" y="12122"/>
                    <a:pt x="29800" y="14857"/>
                  </a:cubicBezTo>
                  <a:cubicBezTo>
                    <a:pt x="30130" y="15033"/>
                    <a:pt x="30483" y="15116"/>
                    <a:pt x="30829" y="15116"/>
                  </a:cubicBezTo>
                  <a:cubicBezTo>
                    <a:pt x="31599" y="15116"/>
                    <a:pt x="32333" y="14704"/>
                    <a:pt x="32702" y="13990"/>
                  </a:cubicBezTo>
                  <a:cubicBezTo>
                    <a:pt x="33235" y="12923"/>
                    <a:pt x="32768" y="11622"/>
                    <a:pt x="31701" y="11155"/>
                  </a:cubicBezTo>
                  <a:cubicBezTo>
                    <a:pt x="26164" y="8153"/>
                    <a:pt x="20960" y="4617"/>
                    <a:pt x="16223" y="514"/>
                  </a:cubicBezTo>
                  <a:cubicBezTo>
                    <a:pt x="15822" y="168"/>
                    <a:pt x="15330" y="0"/>
                    <a:pt x="14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34;p45">
              <a:extLst>
                <a:ext uri="{FF2B5EF4-FFF2-40B4-BE49-F238E27FC236}">
                  <a16:creationId xmlns:a16="http://schemas.microsoft.com/office/drawing/2014/main" id="{41860BE0-B433-4C62-AD3F-6EDECD0CE7F1}"/>
                </a:ext>
              </a:extLst>
            </p:cNvPr>
            <p:cNvSpPr/>
            <p:nvPr/>
          </p:nvSpPr>
          <p:spPr>
            <a:xfrm>
              <a:off x="3740034" y="3628654"/>
              <a:ext cx="435634" cy="486438"/>
            </a:xfrm>
            <a:custGeom>
              <a:avLst/>
              <a:gdLst/>
              <a:ahLst/>
              <a:cxnLst/>
              <a:rect l="l" t="t" r="r" b="b"/>
              <a:pathLst>
                <a:path w="20794" h="23219" extrusionOk="0">
                  <a:moveTo>
                    <a:pt x="19144" y="1"/>
                  </a:moveTo>
                  <a:cubicBezTo>
                    <a:pt x="19123" y="1"/>
                    <a:pt x="19102" y="1"/>
                    <a:pt x="19081" y="2"/>
                  </a:cubicBezTo>
                  <a:cubicBezTo>
                    <a:pt x="18547" y="2"/>
                    <a:pt x="6371" y="469"/>
                    <a:pt x="667" y="4372"/>
                  </a:cubicBezTo>
                  <a:cubicBezTo>
                    <a:pt x="167" y="4706"/>
                    <a:pt x="0" y="5339"/>
                    <a:pt x="234" y="5907"/>
                  </a:cubicBezTo>
                  <a:cubicBezTo>
                    <a:pt x="2869" y="11944"/>
                    <a:pt x="3236" y="19716"/>
                    <a:pt x="2936" y="21785"/>
                  </a:cubicBezTo>
                  <a:cubicBezTo>
                    <a:pt x="2836" y="22485"/>
                    <a:pt x="3303" y="23119"/>
                    <a:pt x="3970" y="23219"/>
                  </a:cubicBezTo>
                  <a:lnTo>
                    <a:pt x="4170" y="23219"/>
                  </a:lnTo>
                  <a:cubicBezTo>
                    <a:pt x="4770" y="23219"/>
                    <a:pt x="5304" y="22752"/>
                    <a:pt x="5404" y="22151"/>
                  </a:cubicBezTo>
                  <a:cubicBezTo>
                    <a:pt x="5804" y="19450"/>
                    <a:pt x="5271" y="11944"/>
                    <a:pt x="2936" y="5907"/>
                  </a:cubicBezTo>
                  <a:cubicBezTo>
                    <a:pt x="8406" y="2904"/>
                    <a:pt x="19047" y="2504"/>
                    <a:pt x="19147" y="2504"/>
                  </a:cubicBezTo>
                  <a:cubicBezTo>
                    <a:pt x="20793" y="2438"/>
                    <a:pt x="20717" y="1"/>
                    <a:pt x="19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35;p45">
              <a:extLst>
                <a:ext uri="{FF2B5EF4-FFF2-40B4-BE49-F238E27FC236}">
                  <a16:creationId xmlns:a16="http://schemas.microsoft.com/office/drawing/2014/main" id="{3711C0D5-44CD-4DDD-95E7-F0F9E27AE0E8}"/>
                </a:ext>
              </a:extLst>
            </p:cNvPr>
            <p:cNvSpPr/>
            <p:nvPr/>
          </p:nvSpPr>
          <p:spPr>
            <a:xfrm>
              <a:off x="3664195" y="4051634"/>
              <a:ext cx="226805" cy="161713"/>
            </a:xfrm>
            <a:custGeom>
              <a:avLst/>
              <a:gdLst/>
              <a:ahLst/>
              <a:cxnLst/>
              <a:rect l="l" t="t" r="r" b="b"/>
              <a:pathLst>
                <a:path w="10826" h="7719" extrusionOk="0">
                  <a:moveTo>
                    <a:pt x="7113" y="1"/>
                  </a:moveTo>
                  <a:cubicBezTo>
                    <a:pt x="5769" y="1"/>
                    <a:pt x="4233" y="487"/>
                    <a:pt x="3120" y="1361"/>
                  </a:cubicBezTo>
                  <a:cubicBezTo>
                    <a:pt x="1919" y="2228"/>
                    <a:pt x="351" y="4964"/>
                    <a:pt x="184" y="5931"/>
                  </a:cubicBezTo>
                  <a:cubicBezTo>
                    <a:pt x="0" y="6853"/>
                    <a:pt x="693" y="7718"/>
                    <a:pt x="1612" y="7718"/>
                  </a:cubicBezTo>
                  <a:cubicBezTo>
                    <a:pt x="1691" y="7718"/>
                    <a:pt x="1771" y="7712"/>
                    <a:pt x="1852" y="7699"/>
                  </a:cubicBezTo>
                  <a:cubicBezTo>
                    <a:pt x="3112" y="7582"/>
                    <a:pt x="4783" y="5973"/>
                    <a:pt x="5172" y="5582"/>
                  </a:cubicBezTo>
                  <a:lnTo>
                    <a:pt x="5172" y="5582"/>
                  </a:lnTo>
                  <a:cubicBezTo>
                    <a:pt x="4504" y="6298"/>
                    <a:pt x="4802" y="6886"/>
                    <a:pt x="5660" y="6886"/>
                  </a:cubicBezTo>
                  <a:cubicBezTo>
                    <a:pt x="6270" y="6886"/>
                    <a:pt x="7161" y="6589"/>
                    <a:pt x="8190" y="5831"/>
                  </a:cubicBezTo>
                  <a:cubicBezTo>
                    <a:pt x="9558" y="4797"/>
                    <a:pt x="10825" y="3596"/>
                    <a:pt x="9891" y="1394"/>
                  </a:cubicBezTo>
                  <a:cubicBezTo>
                    <a:pt x="9486" y="437"/>
                    <a:pt x="8386" y="1"/>
                    <a:pt x="7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36;p45">
              <a:extLst>
                <a:ext uri="{FF2B5EF4-FFF2-40B4-BE49-F238E27FC236}">
                  <a16:creationId xmlns:a16="http://schemas.microsoft.com/office/drawing/2014/main" id="{A09C4B6B-0FBA-41B1-9B2F-79201FA5552D}"/>
                </a:ext>
              </a:extLst>
            </p:cNvPr>
            <p:cNvSpPr/>
            <p:nvPr/>
          </p:nvSpPr>
          <p:spPr>
            <a:xfrm>
              <a:off x="4011881" y="3438616"/>
              <a:ext cx="1215289" cy="1032186"/>
            </a:xfrm>
            <a:custGeom>
              <a:avLst/>
              <a:gdLst/>
              <a:ahLst/>
              <a:cxnLst/>
              <a:rect l="l" t="t" r="r" b="b"/>
              <a:pathLst>
                <a:path w="58009" h="49269" extrusionOk="0">
                  <a:moveTo>
                    <a:pt x="0" y="0"/>
                  </a:moveTo>
                  <a:lnTo>
                    <a:pt x="2035" y="47634"/>
                  </a:lnTo>
                  <a:lnTo>
                    <a:pt x="51137" y="49269"/>
                  </a:lnTo>
                  <a:lnTo>
                    <a:pt x="58008" y="1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37;p45">
              <a:extLst>
                <a:ext uri="{FF2B5EF4-FFF2-40B4-BE49-F238E27FC236}">
                  <a16:creationId xmlns:a16="http://schemas.microsoft.com/office/drawing/2014/main" id="{CA2D63D3-E583-40E9-8993-6875FB4C84BA}"/>
                </a:ext>
              </a:extLst>
            </p:cNvPr>
            <p:cNvSpPr/>
            <p:nvPr/>
          </p:nvSpPr>
          <p:spPr>
            <a:xfrm>
              <a:off x="5083180" y="3465872"/>
              <a:ext cx="364111" cy="1004930"/>
            </a:xfrm>
            <a:custGeom>
              <a:avLst/>
              <a:gdLst/>
              <a:ahLst/>
              <a:cxnLst/>
              <a:rect l="l" t="t" r="r" b="b"/>
              <a:pathLst>
                <a:path w="17380" h="47968" extrusionOk="0">
                  <a:moveTo>
                    <a:pt x="6872" y="0"/>
                  </a:moveTo>
                  <a:lnTo>
                    <a:pt x="1" y="47968"/>
                  </a:lnTo>
                  <a:lnTo>
                    <a:pt x="13210" y="45966"/>
                  </a:lnTo>
                  <a:lnTo>
                    <a:pt x="17380" y="1668"/>
                  </a:lnTo>
                  <a:lnTo>
                    <a:pt x="6872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38;p45">
              <a:extLst>
                <a:ext uri="{FF2B5EF4-FFF2-40B4-BE49-F238E27FC236}">
                  <a16:creationId xmlns:a16="http://schemas.microsoft.com/office/drawing/2014/main" id="{527D698D-FC70-42B2-B9B4-AB310D7F1DEF}"/>
                </a:ext>
              </a:extLst>
            </p:cNvPr>
            <p:cNvSpPr/>
            <p:nvPr/>
          </p:nvSpPr>
          <p:spPr>
            <a:xfrm>
              <a:off x="5083180" y="3465872"/>
              <a:ext cx="364111" cy="1004930"/>
            </a:xfrm>
            <a:custGeom>
              <a:avLst/>
              <a:gdLst/>
              <a:ahLst/>
              <a:cxnLst/>
              <a:rect l="l" t="t" r="r" b="b"/>
              <a:pathLst>
                <a:path w="17380" h="47968" extrusionOk="0">
                  <a:moveTo>
                    <a:pt x="6872" y="0"/>
                  </a:moveTo>
                  <a:lnTo>
                    <a:pt x="1" y="47968"/>
                  </a:lnTo>
                  <a:lnTo>
                    <a:pt x="13210" y="45966"/>
                  </a:lnTo>
                  <a:lnTo>
                    <a:pt x="17380" y="1668"/>
                  </a:lnTo>
                  <a:lnTo>
                    <a:pt x="68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39;p45">
              <a:extLst>
                <a:ext uri="{FF2B5EF4-FFF2-40B4-BE49-F238E27FC236}">
                  <a16:creationId xmlns:a16="http://schemas.microsoft.com/office/drawing/2014/main" id="{65D9172F-579E-4F2B-A0D2-498DEB8C347F}"/>
                </a:ext>
              </a:extLst>
            </p:cNvPr>
            <p:cNvSpPr/>
            <p:nvPr/>
          </p:nvSpPr>
          <p:spPr>
            <a:xfrm>
              <a:off x="4114641" y="3539909"/>
              <a:ext cx="993721" cy="828908"/>
            </a:xfrm>
            <a:custGeom>
              <a:avLst/>
              <a:gdLst/>
              <a:ahLst/>
              <a:cxnLst/>
              <a:rect l="l" t="t" r="r" b="b"/>
              <a:pathLst>
                <a:path w="47433" h="39566" extrusionOk="0">
                  <a:moveTo>
                    <a:pt x="5217" y="1"/>
                  </a:moveTo>
                  <a:cubicBezTo>
                    <a:pt x="2304" y="1"/>
                    <a:pt x="0" y="2410"/>
                    <a:pt x="99" y="5339"/>
                  </a:cubicBezTo>
                  <a:lnTo>
                    <a:pt x="1333" y="33626"/>
                  </a:lnTo>
                  <a:cubicBezTo>
                    <a:pt x="1433" y="36295"/>
                    <a:pt x="3601" y="38429"/>
                    <a:pt x="6270" y="38529"/>
                  </a:cubicBezTo>
                  <a:lnTo>
                    <a:pt x="37726" y="39564"/>
                  </a:lnTo>
                  <a:cubicBezTo>
                    <a:pt x="37770" y="39565"/>
                    <a:pt x="37814" y="39565"/>
                    <a:pt x="37858" y="39565"/>
                  </a:cubicBezTo>
                  <a:cubicBezTo>
                    <a:pt x="40403" y="39565"/>
                    <a:pt x="42569" y="37685"/>
                    <a:pt x="42929" y="35160"/>
                  </a:cubicBezTo>
                  <a:lnTo>
                    <a:pt x="46999" y="6673"/>
                  </a:lnTo>
                  <a:cubicBezTo>
                    <a:pt x="47433" y="3638"/>
                    <a:pt x="45131" y="903"/>
                    <a:pt x="42062" y="836"/>
                  </a:cubicBezTo>
                  <a:lnTo>
                    <a:pt x="5336" y="2"/>
                  </a:lnTo>
                  <a:cubicBezTo>
                    <a:pt x="5296" y="1"/>
                    <a:pt x="5256" y="1"/>
                    <a:pt x="5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40;p45">
              <a:extLst>
                <a:ext uri="{FF2B5EF4-FFF2-40B4-BE49-F238E27FC236}">
                  <a16:creationId xmlns:a16="http://schemas.microsoft.com/office/drawing/2014/main" id="{AD21E70F-C88F-45F0-9C54-80B0484808B0}"/>
                </a:ext>
              </a:extLst>
            </p:cNvPr>
            <p:cNvSpPr/>
            <p:nvPr/>
          </p:nvSpPr>
          <p:spPr>
            <a:xfrm>
              <a:off x="4220815" y="3721630"/>
              <a:ext cx="123731" cy="147488"/>
            </a:xfrm>
            <a:custGeom>
              <a:avLst/>
              <a:gdLst/>
              <a:ahLst/>
              <a:cxnLst/>
              <a:rect l="l" t="t" r="r" b="b"/>
              <a:pathLst>
                <a:path w="5906" h="7040" extrusionOk="0">
                  <a:moveTo>
                    <a:pt x="234" y="1"/>
                  </a:moveTo>
                  <a:lnTo>
                    <a:pt x="1" y="6872"/>
                  </a:lnTo>
                  <a:lnTo>
                    <a:pt x="5772" y="7039"/>
                  </a:lnTo>
                  <a:lnTo>
                    <a:pt x="5838" y="5505"/>
                  </a:lnTo>
                  <a:lnTo>
                    <a:pt x="2169" y="5371"/>
                  </a:lnTo>
                  <a:lnTo>
                    <a:pt x="2203" y="4037"/>
                  </a:lnTo>
                  <a:lnTo>
                    <a:pt x="5505" y="4137"/>
                  </a:lnTo>
                  <a:lnTo>
                    <a:pt x="5572" y="2736"/>
                  </a:lnTo>
                  <a:lnTo>
                    <a:pt x="2269" y="2636"/>
                  </a:lnTo>
                  <a:lnTo>
                    <a:pt x="2303" y="1535"/>
                  </a:lnTo>
                  <a:lnTo>
                    <a:pt x="5872" y="1635"/>
                  </a:lnTo>
                  <a:lnTo>
                    <a:pt x="5905" y="20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1;p45">
              <a:extLst>
                <a:ext uri="{FF2B5EF4-FFF2-40B4-BE49-F238E27FC236}">
                  <a16:creationId xmlns:a16="http://schemas.microsoft.com/office/drawing/2014/main" id="{6E97BA3A-953D-4679-9B08-52257CAE5EC5}"/>
                </a:ext>
              </a:extLst>
            </p:cNvPr>
            <p:cNvSpPr/>
            <p:nvPr/>
          </p:nvSpPr>
          <p:spPr>
            <a:xfrm>
              <a:off x="4366879" y="3726532"/>
              <a:ext cx="141182" cy="147467"/>
            </a:xfrm>
            <a:custGeom>
              <a:avLst/>
              <a:gdLst/>
              <a:ahLst/>
              <a:cxnLst/>
              <a:rect l="l" t="t" r="r" b="b"/>
              <a:pathLst>
                <a:path w="6739" h="7039" extrusionOk="0">
                  <a:moveTo>
                    <a:pt x="2269" y="1435"/>
                  </a:moveTo>
                  <a:lnTo>
                    <a:pt x="3203" y="1468"/>
                  </a:lnTo>
                  <a:cubicBezTo>
                    <a:pt x="3503" y="1468"/>
                    <a:pt x="3770" y="1535"/>
                    <a:pt x="4003" y="1668"/>
                  </a:cubicBezTo>
                  <a:cubicBezTo>
                    <a:pt x="4137" y="1802"/>
                    <a:pt x="4204" y="2002"/>
                    <a:pt x="4204" y="2202"/>
                  </a:cubicBezTo>
                  <a:cubicBezTo>
                    <a:pt x="4204" y="2335"/>
                    <a:pt x="4137" y="2469"/>
                    <a:pt x="4037" y="2602"/>
                  </a:cubicBezTo>
                  <a:cubicBezTo>
                    <a:pt x="3970" y="2702"/>
                    <a:pt x="3837" y="2769"/>
                    <a:pt x="3703" y="2802"/>
                  </a:cubicBezTo>
                  <a:cubicBezTo>
                    <a:pt x="3503" y="2836"/>
                    <a:pt x="3336" y="2869"/>
                    <a:pt x="3136" y="2869"/>
                  </a:cubicBezTo>
                  <a:lnTo>
                    <a:pt x="2236" y="2836"/>
                  </a:lnTo>
                  <a:lnTo>
                    <a:pt x="2269" y="1435"/>
                  </a:lnTo>
                  <a:close/>
                  <a:moveTo>
                    <a:pt x="201" y="0"/>
                  </a:moveTo>
                  <a:lnTo>
                    <a:pt x="1" y="6839"/>
                  </a:lnTo>
                  <a:lnTo>
                    <a:pt x="2135" y="6905"/>
                  </a:lnTo>
                  <a:lnTo>
                    <a:pt x="2236" y="4137"/>
                  </a:lnTo>
                  <a:lnTo>
                    <a:pt x="2402" y="4137"/>
                  </a:lnTo>
                  <a:cubicBezTo>
                    <a:pt x="2602" y="4137"/>
                    <a:pt x="2769" y="4203"/>
                    <a:pt x="2936" y="4303"/>
                  </a:cubicBezTo>
                  <a:cubicBezTo>
                    <a:pt x="3069" y="4437"/>
                    <a:pt x="3203" y="4637"/>
                    <a:pt x="3303" y="4837"/>
                  </a:cubicBezTo>
                  <a:lnTo>
                    <a:pt x="4370" y="6972"/>
                  </a:lnTo>
                  <a:lnTo>
                    <a:pt x="6739" y="7039"/>
                  </a:lnTo>
                  <a:lnTo>
                    <a:pt x="5771" y="5037"/>
                  </a:lnTo>
                  <a:cubicBezTo>
                    <a:pt x="5705" y="4870"/>
                    <a:pt x="5605" y="4737"/>
                    <a:pt x="5505" y="4604"/>
                  </a:cubicBezTo>
                  <a:cubicBezTo>
                    <a:pt x="5404" y="4470"/>
                    <a:pt x="5304" y="4337"/>
                    <a:pt x="5171" y="4237"/>
                  </a:cubicBezTo>
                  <a:cubicBezTo>
                    <a:pt x="5004" y="4137"/>
                    <a:pt x="4837" y="4037"/>
                    <a:pt x="4637" y="3970"/>
                  </a:cubicBezTo>
                  <a:cubicBezTo>
                    <a:pt x="4904" y="3936"/>
                    <a:pt x="5138" y="3836"/>
                    <a:pt x="5371" y="3736"/>
                  </a:cubicBezTo>
                  <a:cubicBezTo>
                    <a:pt x="6372" y="3169"/>
                    <a:pt x="6672" y="1902"/>
                    <a:pt x="6072" y="968"/>
                  </a:cubicBezTo>
                  <a:cubicBezTo>
                    <a:pt x="5871" y="667"/>
                    <a:pt x="5571" y="434"/>
                    <a:pt x="5238" y="334"/>
                  </a:cubicBezTo>
                  <a:cubicBezTo>
                    <a:pt x="4737" y="167"/>
                    <a:pt x="4237" y="100"/>
                    <a:pt x="3737" y="100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42;p45">
              <a:extLst>
                <a:ext uri="{FF2B5EF4-FFF2-40B4-BE49-F238E27FC236}">
                  <a16:creationId xmlns:a16="http://schemas.microsoft.com/office/drawing/2014/main" id="{47B43502-6D03-4BA2-82D2-CCF0072E821A}"/>
                </a:ext>
              </a:extLst>
            </p:cNvPr>
            <p:cNvSpPr/>
            <p:nvPr/>
          </p:nvSpPr>
          <p:spPr>
            <a:xfrm>
              <a:off x="4522726" y="3730722"/>
              <a:ext cx="141873" cy="148179"/>
            </a:xfrm>
            <a:custGeom>
              <a:avLst/>
              <a:gdLst/>
              <a:ahLst/>
              <a:cxnLst/>
              <a:rect l="l" t="t" r="r" b="b"/>
              <a:pathLst>
                <a:path w="6772" h="7073" extrusionOk="0">
                  <a:moveTo>
                    <a:pt x="2302" y="1468"/>
                  </a:moveTo>
                  <a:lnTo>
                    <a:pt x="3236" y="1502"/>
                  </a:lnTo>
                  <a:cubicBezTo>
                    <a:pt x="3280" y="1496"/>
                    <a:pt x="3326" y="1493"/>
                    <a:pt x="3372" y="1493"/>
                  </a:cubicBezTo>
                  <a:cubicBezTo>
                    <a:pt x="3601" y="1493"/>
                    <a:pt x="3842" y="1563"/>
                    <a:pt x="4036" y="1702"/>
                  </a:cubicBezTo>
                  <a:cubicBezTo>
                    <a:pt x="4170" y="1835"/>
                    <a:pt x="4237" y="2035"/>
                    <a:pt x="4203" y="2202"/>
                  </a:cubicBezTo>
                  <a:cubicBezTo>
                    <a:pt x="4203" y="2369"/>
                    <a:pt x="4170" y="2502"/>
                    <a:pt x="4070" y="2602"/>
                  </a:cubicBezTo>
                  <a:cubicBezTo>
                    <a:pt x="3970" y="2702"/>
                    <a:pt x="3870" y="2802"/>
                    <a:pt x="3703" y="2802"/>
                  </a:cubicBezTo>
                  <a:cubicBezTo>
                    <a:pt x="3536" y="2869"/>
                    <a:pt x="3336" y="2869"/>
                    <a:pt x="3169" y="2903"/>
                  </a:cubicBezTo>
                  <a:lnTo>
                    <a:pt x="2269" y="2869"/>
                  </a:lnTo>
                  <a:lnTo>
                    <a:pt x="2302" y="1468"/>
                  </a:lnTo>
                  <a:close/>
                  <a:moveTo>
                    <a:pt x="234" y="0"/>
                  </a:moveTo>
                  <a:lnTo>
                    <a:pt x="0" y="6872"/>
                  </a:lnTo>
                  <a:lnTo>
                    <a:pt x="2135" y="6939"/>
                  </a:lnTo>
                  <a:lnTo>
                    <a:pt x="2235" y="4137"/>
                  </a:lnTo>
                  <a:lnTo>
                    <a:pt x="2435" y="4137"/>
                  </a:lnTo>
                  <a:cubicBezTo>
                    <a:pt x="2602" y="4137"/>
                    <a:pt x="2802" y="4203"/>
                    <a:pt x="2936" y="4304"/>
                  </a:cubicBezTo>
                  <a:cubicBezTo>
                    <a:pt x="3102" y="4470"/>
                    <a:pt x="3203" y="4670"/>
                    <a:pt x="3303" y="4871"/>
                  </a:cubicBezTo>
                  <a:lnTo>
                    <a:pt x="4370" y="6972"/>
                  </a:lnTo>
                  <a:lnTo>
                    <a:pt x="6772" y="7072"/>
                  </a:lnTo>
                  <a:lnTo>
                    <a:pt x="5804" y="5037"/>
                  </a:lnTo>
                  <a:cubicBezTo>
                    <a:pt x="5704" y="4904"/>
                    <a:pt x="5638" y="4771"/>
                    <a:pt x="5504" y="4637"/>
                  </a:cubicBezTo>
                  <a:cubicBezTo>
                    <a:pt x="5437" y="4504"/>
                    <a:pt x="5304" y="4370"/>
                    <a:pt x="5204" y="4270"/>
                  </a:cubicBezTo>
                  <a:cubicBezTo>
                    <a:pt x="5037" y="4137"/>
                    <a:pt x="4837" y="4037"/>
                    <a:pt x="4637" y="4003"/>
                  </a:cubicBezTo>
                  <a:cubicBezTo>
                    <a:pt x="4904" y="3937"/>
                    <a:pt x="5171" y="3870"/>
                    <a:pt x="5404" y="3736"/>
                  </a:cubicBezTo>
                  <a:cubicBezTo>
                    <a:pt x="6005" y="3403"/>
                    <a:pt x="6371" y="2802"/>
                    <a:pt x="6371" y="2102"/>
                  </a:cubicBezTo>
                  <a:cubicBezTo>
                    <a:pt x="6405" y="1735"/>
                    <a:pt x="6305" y="1335"/>
                    <a:pt x="6071" y="1001"/>
                  </a:cubicBezTo>
                  <a:cubicBezTo>
                    <a:pt x="5871" y="701"/>
                    <a:pt x="5604" y="467"/>
                    <a:pt x="5237" y="334"/>
                  </a:cubicBezTo>
                  <a:cubicBezTo>
                    <a:pt x="4770" y="201"/>
                    <a:pt x="4270" y="134"/>
                    <a:pt x="3736" y="134"/>
                  </a:cubicBez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43;p45">
              <a:extLst>
                <a:ext uri="{FF2B5EF4-FFF2-40B4-BE49-F238E27FC236}">
                  <a16:creationId xmlns:a16="http://schemas.microsoft.com/office/drawing/2014/main" id="{8ECFD86D-AE5C-4DFA-9AFF-FEB4A5C321B1}"/>
                </a:ext>
              </a:extLst>
            </p:cNvPr>
            <p:cNvSpPr/>
            <p:nvPr/>
          </p:nvSpPr>
          <p:spPr>
            <a:xfrm>
              <a:off x="4668957" y="3735142"/>
              <a:ext cx="152893" cy="149478"/>
            </a:xfrm>
            <a:custGeom>
              <a:avLst/>
              <a:gdLst/>
              <a:ahLst/>
              <a:cxnLst/>
              <a:rect l="l" t="t" r="r" b="b"/>
              <a:pathLst>
                <a:path w="7298" h="7135" extrusionOk="0">
                  <a:moveTo>
                    <a:pt x="3660" y="1653"/>
                  </a:moveTo>
                  <a:cubicBezTo>
                    <a:pt x="3694" y="1653"/>
                    <a:pt x="3727" y="1655"/>
                    <a:pt x="3761" y="1657"/>
                  </a:cubicBezTo>
                  <a:cubicBezTo>
                    <a:pt x="4128" y="1657"/>
                    <a:pt x="4495" y="1824"/>
                    <a:pt x="4762" y="2124"/>
                  </a:cubicBezTo>
                  <a:cubicBezTo>
                    <a:pt x="5029" y="2558"/>
                    <a:pt x="5162" y="3058"/>
                    <a:pt x="5096" y="3559"/>
                  </a:cubicBezTo>
                  <a:cubicBezTo>
                    <a:pt x="5162" y="4126"/>
                    <a:pt x="4995" y="4660"/>
                    <a:pt x="4695" y="5127"/>
                  </a:cubicBezTo>
                  <a:cubicBezTo>
                    <a:pt x="4408" y="5398"/>
                    <a:pt x="4037" y="5532"/>
                    <a:pt x="3669" y="5532"/>
                  </a:cubicBezTo>
                  <a:cubicBezTo>
                    <a:pt x="3268" y="5532"/>
                    <a:pt x="2872" y="5373"/>
                    <a:pt x="2594" y="5060"/>
                  </a:cubicBezTo>
                  <a:cubicBezTo>
                    <a:pt x="2294" y="4593"/>
                    <a:pt x="2193" y="4093"/>
                    <a:pt x="2227" y="3559"/>
                  </a:cubicBezTo>
                  <a:cubicBezTo>
                    <a:pt x="2227" y="3025"/>
                    <a:pt x="2394" y="2491"/>
                    <a:pt x="2694" y="2091"/>
                  </a:cubicBezTo>
                  <a:cubicBezTo>
                    <a:pt x="2938" y="1816"/>
                    <a:pt x="3294" y="1653"/>
                    <a:pt x="3660" y="1653"/>
                  </a:cubicBezTo>
                  <a:close/>
                  <a:moveTo>
                    <a:pt x="3407" y="1"/>
                  </a:moveTo>
                  <a:cubicBezTo>
                    <a:pt x="1541" y="1"/>
                    <a:pt x="0" y="1556"/>
                    <a:pt x="125" y="3492"/>
                  </a:cubicBezTo>
                  <a:cubicBezTo>
                    <a:pt x="59" y="4159"/>
                    <a:pt x="192" y="4893"/>
                    <a:pt x="526" y="5494"/>
                  </a:cubicBezTo>
                  <a:cubicBezTo>
                    <a:pt x="792" y="6027"/>
                    <a:pt x="1193" y="6428"/>
                    <a:pt x="1726" y="6728"/>
                  </a:cubicBezTo>
                  <a:cubicBezTo>
                    <a:pt x="2327" y="6995"/>
                    <a:pt x="2961" y="7128"/>
                    <a:pt x="3628" y="7128"/>
                  </a:cubicBezTo>
                  <a:cubicBezTo>
                    <a:pt x="3709" y="7132"/>
                    <a:pt x="3790" y="7134"/>
                    <a:pt x="3871" y="7134"/>
                  </a:cubicBezTo>
                  <a:cubicBezTo>
                    <a:pt x="4456" y="7134"/>
                    <a:pt x="5035" y="7025"/>
                    <a:pt x="5563" y="6761"/>
                  </a:cubicBezTo>
                  <a:cubicBezTo>
                    <a:pt x="6063" y="6494"/>
                    <a:pt x="6463" y="6094"/>
                    <a:pt x="6763" y="5594"/>
                  </a:cubicBezTo>
                  <a:cubicBezTo>
                    <a:pt x="7064" y="4993"/>
                    <a:pt x="7230" y="4326"/>
                    <a:pt x="7230" y="3659"/>
                  </a:cubicBezTo>
                  <a:cubicBezTo>
                    <a:pt x="7297" y="2692"/>
                    <a:pt x="6997" y="1758"/>
                    <a:pt x="6396" y="1057"/>
                  </a:cubicBezTo>
                  <a:cubicBezTo>
                    <a:pt x="5725" y="386"/>
                    <a:pt x="4840" y="21"/>
                    <a:pt x="3916" y="21"/>
                  </a:cubicBezTo>
                  <a:cubicBezTo>
                    <a:pt x="3875" y="21"/>
                    <a:pt x="3835" y="22"/>
                    <a:pt x="3795" y="23"/>
                  </a:cubicBezTo>
                  <a:cubicBezTo>
                    <a:pt x="3664" y="8"/>
                    <a:pt x="3535" y="1"/>
                    <a:pt x="3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44;p45">
              <a:extLst>
                <a:ext uri="{FF2B5EF4-FFF2-40B4-BE49-F238E27FC236}">
                  <a16:creationId xmlns:a16="http://schemas.microsoft.com/office/drawing/2014/main" id="{112973C4-DB2E-4B2A-9F85-C3C2F23D68AC}"/>
                </a:ext>
              </a:extLst>
            </p:cNvPr>
            <p:cNvSpPr/>
            <p:nvPr/>
          </p:nvSpPr>
          <p:spPr>
            <a:xfrm>
              <a:off x="4842779" y="3741197"/>
              <a:ext cx="141894" cy="148179"/>
            </a:xfrm>
            <a:custGeom>
              <a:avLst/>
              <a:gdLst/>
              <a:ahLst/>
              <a:cxnLst/>
              <a:rect l="l" t="t" r="r" b="b"/>
              <a:pathLst>
                <a:path w="6773" h="7073" extrusionOk="0">
                  <a:moveTo>
                    <a:pt x="2302" y="1435"/>
                  </a:moveTo>
                  <a:lnTo>
                    <a:pt x="3236" y="1469"/>
                  </a:lnTo>
                  <a:cubicBezTo>
                    <a:pt x="3503" y="1469"/>
                    <a:pt x="3770" y="1535"/>
                    <a:pt x="4004" y="1669"/>
                  </a:cubicBezTo>
                  <a:cubicBezTo>
                    <a:pt x="4170" y="1802"/>
                    <a:pt x="4237" y="2002"/>
                    <a:pt x="4204" y="2202"/>
                  </a:cubicBezTo>
                  <a:cubicBezTo>
                    <a:pt x="4204" y="2336"/>
                    <a:pt x="4170" y="2503"/>
                    <a:pt x="4070" y="2603"/>
                  </a:cubicBezTo>
                  <a:cubicBezTo>
                    <a:pt x="3970" y="2736"/>
                    <a:pt x="3837" y="2803"/>
                    <a:pt x="3703" y="2803"/>
                  </a:cubicBezTo>
                  <a:cubicBezTo>
                    <a:pt x="3537" y="2870"/>
                    <a:pt x="3337" y="2870"/>
                    <a:pt x="3136" y="2903"/>
                  </a:cubicBezTo>
                  <a:lnTo>
                    <a:pt x="2269" y="2870"/>
                  </a:lnTo>
                  <a:lnTo>
                    <a:pt x="2302" y="1435"/>
                  </a:lnTo>
                  <a:close/>
                  <a:moveTo>
                    <a:pt x="201" y="1"/>
                  </a:moveTo>
                  <a:lnTo>
                    <a:pt x="1" y="6872"/>
                  </a:lnTo>
                  <a:lnTo>
                    <a:pt x="2136" y="6939"/>
                  </a:lnTo>
                  <a:lnTo>
                    <a:pt x="2236" y="4137"/>
                  </a:lnTo>
                  <a:lnTo>
                    <a:pt x="2403" y="4137"/>
                  </a:lnTo>
                  <a:cubicBezTo>
                    <a:pt x="2603" y="4137"/>
                    <a:pt x="2769" y="4204"/>
                    <a:pt x="2936" y="4337"/>
                  </a:cubicBezTo>
                  <a:cubicBezTo>
                    <a:pt x="3103" y="4471"/>
                    <a:pt x="3203" y="4671"/>
                    <a:pt x="3303" y="4871"/>
                  </a:cubicBezTo>
                  <a:lnTo>
                    <a:pt x="4371" y="7006"/>
                  </a:lnTo>
                  <a:lnTo>
                    <a:pt x="6772" y="7073"/>
                  </a:lnTo>
                  <a:lnTo>
                    <a:pt x="5805" y="5038"/>
                  </a:lnTo>
                  <a:cubicBezTo>
                    <a:pt x="5705" y="4904"/>
                    <a:pt x="5605" y="4771"/>
                    <a:pt x="5505" y="4637"/>
                  </a:cubicBezTo>
                  <a:cubicBezTo>
                    <a:pt x="5405" y="4504"/>
                    <a:pt x="5305" y="4371"/>
                    <a:pt x="5171" y="4271"/>
                  </a:cubicBezTo>
                  <a:cubicBezTo>
                    <a:pt x="5004" y="4137"/>
                    <a:pt x="4838" y="4070"/>
                    <a:pt x="4637" y="4004"/>
                  </a:cubicBezTo>
                  <a:cubicBezTo>
                    <a:pt x="4904" y="3937"/>
                    <a:pt x="5171" y="3870"/>
                    <a:pt x="5405" y="3737"/>
                  </a:cubicBezTo>
                  <a:cubicBezTo>
                    <a:pt x="6005" y="3437"/>
                    <a:pt x="6372" y="2803"/>
                    <a:pt x="6372" y="2102"/>
                  </a:cubicBezTo>
                  <a:cubicBezTo>
                    <a:pt x="6372" y="1735"/>
                    <a:pt x="6272" y="1335"/>
                    <a:pt x="6072" y="1002"/>
                  </a:cubicBezTo>
                  <a:cubicBezTo>
                    <a:pt x="5872" y="701"/>
                    <a:pt x="5571" y="468"/>
                    <a:pt x="5238" y="334"/>
                  </a:cubicBezTo>
                  <a:cubicBezTo>
                    <a:pt x="4771" y="201"/>
                    <a:pt x="4237" y="134"/>
                    <a:pt x="3737" y="134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45;p45">
              <a:extLst>
                <a:ext uri="{FF2B5EF4-FFF2-40B4-BE49-F238E27FC236}">
                  <a16:creationId xmlns:a16="http://schemas.microsoft.com/office/drawing/2014/main" id="{FB507A83-041D-45D5-9C4B-9C6B2010504B}"/>
                </a:ext>
              </a:extLst>
            </p:cNvPr>
            <p:cNvSpPr/>
            <p:nvPr/>
          </p:nvSpPr>
          <p:spPr>
            <a:xfrm>
              <a:off x="4213147" y="3989727"/>
              <a:ext cx="715610" cy="140051"/>
            </a:xfrm>
            <a:custGeom>
              <a:avLst/>
              <a:gdLst/>
              <a:ahLst/>
              <a:cxnLst/>
              <a:rect l="l" t="t" r="r" b="b"/>
              <a:pathLst>
                <a:path w="34158" h="6685" extrusionOk="0">
                  <a:moveTo>
                    <a:pt x="4883" y="0"/>
                  </a:moveTo>
                  <a:cubicBezTo>
                    <a:pt x="4751" y="0"/>
                    <a:pt x="4616" y="50"/>
                    <a:pt x="4503" y="146"/>
                  </a:cubicBezTo>
                  <a:lnTo>
                    <a:pt x="234" y="4016"/>
                  </a:lnTo>
                  <a:cubicBezTo>
                    <a:pt x="33" y="4216"/>
                    <a:pt x="0" y="4583"/>
                    <a:pt x="200" y="4816"/>
                  </a:cubicBezTo>
                  <a:cubicBezTo>
                    <a:pt x="309" y="4925"/>
                    <a:pt x="466" y="4984"/>
                    <a:pt x="624" y="4984"/>
                  </a:cubicBezTo>
                  <a:cubicBezTo>
                    <a:pt x="759" y="4984"/>
                    <a:pt x="894" y="4942"/>
                    <a:pt x="1001" y="4850"/>
                  </a:cubicBezTo>
                  <a:lnTo>
                    <a:pt x="4837" y="1314"/>
                  </a:lnTo>
                  <a:lnTo>
                    <a:pt x="8406" y="5217"/>
                  </a:lnTo>
                  <a:cubicBezTo>
                    <a:pt x="8506" y="5317"/>
                    <a:pt x="8640" y="5383"/>
                    <a:pt x="8773" y="5417"/>
                  </a:cubicBezTo>
                  <a:cubicBezTo>
                    <a:pt x="8940" y="5417"/>
                    <a:pt x="9073" y="5350"/>
                    <a:pt x="9207" y="5250"/>
                  </a:cubicBezTo>
                  <a:lnTo>
                    <a:pt x="13043" y="1748"/>
                  </a:lnTo>
                  <a:lnTo>
                    <a:pt x="16612" y="5650"/>
                  </a:lnTo>
                  <a:cubicBezTo>
                    <a:pt x="16716" y="5772"/>
                    <a:pt x="16865" y="5830"/>
                    <a:pt x="17012" y="5830"/>
                  </a:cubicBezTo>
                  <a:cubicBezTo>
                    <a:pt x="17148" y="5830"/>
                    <a:pt x="17283" y="5780"/>
                    <a:pt x="17379" y="5684"/>
                  </a:cubicBezTo>
                  <a:lnTo>
                    <a:pt x="21249" y="2148"/>
                  </a:lnTo>
                  <a:lnTo>
                    <a:pt x="24818" y="6084"/>
                  </a:lnTo>
                  <a:cubicBezTo>
                    <a:pt x="24926" y="6192"/>
                    <a:pt x="25074" y="6252"/>
                    <a:pt x="25223" y="6252"/>
                  </a:cubicBezTo>
                  <a:cubicBezTo>
                    <a:pt x="25350" y="6252"/>
                    <a:pt x="25478" y="6209"/>
                    <a:pt x="25585" y="6117"/>
                  </a:cubicBezTo>
                  <a:lnTo>
                    <a:pt x="29454" y="2581"/>
                  </a:lnTo>
                  <a:lnTo>
                    <a:pt x="33024" y="6484"/>
                  </a:lnTo>
                  <a:cubicBezTo>
                    <a:pt x="33124" y="6618"/>
                    <a:pt x="33257" y="6684"/>
                    <a:pt x="33424" y="6684"/>
                  </a:cubicBezTo>
                  <a:cubicBezTo>
                    <a:pt x="33891" y="6684"/>
                    <a:pt x="34158" y="6117"/>
                    <a:pt x="33858" y="5784"/>
                  </a:cubicBezTo>
                  <a:lnTo>
                    <a:pt x="29855" y="1447"/>
                  </a:lnTo>
                  <a:cubicBezTo>
                    <a:pt x="29751" y="1326"/>
                    <a:pt x="29611" y="1268"/>
                    <a:pt x="29468" y="1268"/>
                  </a:cubicBezTo>
                  <a:cubicBezTo>
                    <a:pt x="29335" y="1268"/>
                    <a:pt x="29200" y="1318"/>
                    <a:pt x="29087" y="1414"/>
                  </a:cubicBezTo>
                  <a:lnTo>
                    <a:pt x="25218" y="4916"/>
                  </a:lnTo>
                  <a:lnTo>
                    <a:pt x="21649" y="1014"/>
                  </a:lnTo>
                  <a:cubicBezTo>
                    <a:pt x="21545" y="892"/>
                    <a:pt x="21405" y="834"/>
                    <a:pt x="21262" y="834"/>
                  </a:cubicBezTo>
                  <a:cubicBezTo>
                    <a:pt x="21129" y="834"/>
                    <a:pt x="20994" y="884"/>
                    <a:pt x="20882" y="980"/>
                  </a:cubicBezTo>
                  <a:lnTo>
                    <a:pt x="17046" y="4516"/>
                  </a:lnTo>
                  <a:lnTo>
                    <a:pt x="13476" y="613"/>
                  </a:lnTo>
                  <a:cubicBezTo>
                    <a:pt x="13376" y="480"/>
                    <a:pt x="13243" y="413"/>
                    <a:pt x="13076" y="413"/>
                  </a:cubicBezTo>
                  <a:cubicBezTo>
                    <a:pt x="12943" y="413"/>
                    <a:pt x="12809" y="447"/>
                    <a:pt x="12676" y="547"/>
                  </a:cubicBezTo>
                  <a:lnTo>
                    <a:pt x="8840" y="4083"/>
                  </a:lnTo>
                  <a:lnTo>
                    <a:pt x="5270" y="180"/>
                  </a:lnTo>
                  <a:cubicBezTo>
                    <a:pt x="5167" y="58"/>
                    <a:pt x="5027" y="0"/>
                    <a:pt x="4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46;p45">
              <a:extLst>
                <a:ext uri="{FF2B5EF4-FFF2-40B4-BE49-F238E27FC236}">
                  <a16:creationId xmlns:a16="http://schemas.microsoft.com/office/drawing/2014/main" id="{F947969F-A148-4D6B-BA6B-20A95F7CCFAD}"/>
                </a:ext>
              </a:extLst>
            </p:cNvPr>
            <p:cNvSpPr/>
            <p:nvPr/>
          </p:nvSpPr>
          <p:spPr>
            <a:xfrm>
              <a:off x="3427648" y="4199646"/>
              <a:ext cx="103451" cy="292127"/>
            </a:xfrm>
            <a:custGeom>
              <a:avLst/>
              <a:gdLst/>
              <a:ahLst/>
              <a:cxnLst/>
              <a:rect l="l" t="t" r="r" b="b"/>
              <a:pathLst>
                <a:path w="4938" h="13944" extrusionOk="0">
                  <a:moveTo>
                    <a:pt x="1268" y="0"/>
                  </a:moveTo>
                  <a:lnTo>
                    <a:pt x="1" y="1368"/>
                  </a:lnTo>
                  <a:lnTo>
                    <a:pt x="2336" y="12709"/>
                  </a:lnTo>
                  <a:lnTo>
                    <a:pt x="4937" y="13943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47;p45">
              <a:extLst>
                <a:ext uri="{FF2B5EF4-FFF2-40B4-BE49-F238E27FC236}">
                  <a16:creationId xmlns:a16="http://schemas.microsoft.com/office/drawing/2014/main" id="{320DDB09-E84E-4555-AD2B-EB40DCF496B7}"/>
                </a:ext>
              </a:extLst>
            </p:cNvPr>
            <p:cNvSpPr/>
            <p:nvPr/>
          </p:nvSpPr>
          <p:spPr>
            <a:xfrm>
              <a:off x="3454213" y="4199646"/>
              <a:ext cx="149562" cy="292127"/>
            </a:xfrm>
            <a:custGeom>
              <a:avLst/>
              <a:gdLst/>
              <a:ahLst/>
              <a:cxnLst/>
              <a:rect l="l" t="t" r="r" b="b"/>
              <a:pathLst>
                <a:path w="7139" h="13944" extrusionOk="0">
                  <a:moveTo>
                    <a:pt x="0" y="0"/>
                  </a:moveTo>
                  <a:lnTo>
                    <a:pt x="3669" y="13943"/>
                  </a:lnTo>
                  <a:lnTo>
                    <a:pt x="7139" y="11942"/>
                  </a:lnTo>
                  <a:lnTo>
                    <a:pt x="4170" y="26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48;p45">
              <a:extLst>
                <a:ext uri="{FF2B5EF4-FFF2-40B4-BE49-F238E27FC236}">
                  <a16:creationId xmlns:a16="http://schemas.microsoft.com/office/drawing/2014/main" id="{7BF571F1-AC8F-4422-AE16-568BE5149F5D}"/>
                </a:ext>
              </a:extLst>
            </p:cNvPr>
            <p:cNvSpPr/>
            <p:nvPr/>
          </p:nvSpPr>
          <p:spPr>
            <a:xfrm>
              <a:off x="3454213" y="4199646"/>
              <a:ext cx="149562" cy="292127"/>
            </a:xfrm>
            <a:custGeom>
              <a:avLst/>
              <a:gdLst/>
              <a:ahLst/>
              <a:cxnLst/>
              <a:rect l="l" t="t" r="r" b="b"/>
              <a:pathLst>
                <a:path w="7139" h="13944" extrusionOk="0">
                  <a:moveTo>
                    <a:pt x="0" y="0"/>
                  </a:moveTo>
                  <a:lnTo>
                    <a:pt x="3669" y="13943"/>
                  </a:lnTo>
                  <a:lnTo>
                    <a:pt x="7139" y="11942"/>
                  </a:lnTo>
                  <a:lnTo>
                    <a:pt x="4170" y="26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49;p45">
              <a:extLst>
                <a:ext uri="{FF2B5EF4-FFF2-40B4-BE49-F238E27FC236}">
                  <a16:creationId xmlns:a16="http://schemas.microsoft.com/office/drawing/2014/main" id="{54C07620-4165-4A6E-8AFE-86A430E0CDB8}"/>
                </a:ext>
              </a:extLst>
            </p:cNvPr>
            <p:cNvSpPr/>
            <p:nvPr/>
          </p:nvSpPr>
          <p:spPr>
            <a:xfrm>
              <a:off x="4657350" y="4307769"/>
              <a:ext cx="560035" cy="227328"/>
            </a:xfrm>
            <a:custGeom>
              <a:avLst/>
              <a:gdLst/>
              <a:ahLst/>
              <a:cxnLst/>
              <a:rect l="l" t="t" r="r" b="b"/>
              <a:pathLst>
                <a:path w="26732" h="10851" extrusionOk="0">
                  <a:moveTo>
                    <a:pt x="23168" y="4909"/>
                  </a:moveTo>
                  <a:cubicBezTo>
                    <a:pt x="23175" y="4921"/>
                    <a:pt x="23183" y="4934"/>
                    <a:pt x="23195" y="4946"/>
                  </a:cubicBezTo>
                  <a:cubicBezTo>
                    <a:pt x="23193" y="4941"/>
                    <a:pt x="23184" y="4928"/>
                    <a:pt x="23168" y="4909"/>
                  </a:cubicBezTo>
                  <a:close/>
                  <a:moveTo>
                    <a:pt x="21016" y="0"/>
                  </a:moveTo>
                  <a:cubicBezTo>
                    <a:pt x="20026" y="0"/>
                    <a:pt x="18889" y="156"/>
                    <a:pt x="17591" y="543"/>
                  </a:cubicBezTo>
                  <a:cubicBezTo>
                    <a:pt x="17291" y="643"/>
                    <a:pt x="16991" y="810"/>
                    <a:pt x="16757" y="1044"/>
                  </a:cubicBezTo>
                  <a:cubicBezTo>
                    <a:pt x="12982" y="4722"/>
                    <a:pt x="6411" y="6685"/>
                    <a:pt x="3120" y="6685"/>
                  </a:cubicBezTo>
                  <a:cubicBezTo>
                    <a:pt x="3038" y="6685"/>
                    <a:pt x="2958" y="6683"/>
                    <a:pt x="2881" y="6681"/>
                  </a:cubicBezTo>
                  <a:cubicBezTo>
                    <a:pt x="2859" y="6680"/>
                    <a:pt x="2837" y="6680"/>
                    <a:pt x="2815" y="6680"/>
                  </a:cubicBezTo>
                  <a:cubicBezTo>
                    <a:pt x="77" y="6680"/>
                    <a:pt x="1" y="10784"/>
                    <a:pt x="2747" y="10851"/>
                  </a:cubicBezTo>
                  <a:lnTo>
                    <a:pt x="3048" y="10851"/>
                  </a:lnTo>
                  <a:cubicBezTo>
                    <a:pt x="6884" y="10851"/>
                    <a:pt x="14389" y="8849"/>
                    <a:pt x="19259" y="4413"/>
                  </a:cubicBezTo>
                  <a:cubicBezTo>
                    <a:pt x="19950" y="4242"/>
                    <a:pt x="20530" y="4176"/>
                    <a:pt x="21015" y="4176"/>
                  </a:cubicBezTo>
                  <a:cubicBezTo>
                    <a:pt x="22443" y="4176"/>
                    <a:pt x="23039" y="4750"/>
                    <a:pt x="23168" y="4909"/>
                  </a:cubicBezTo>
                  <a:lnTo>
                    <a:pt x="23168" y="4909"/>
                  </a:lnTo>
                  <a:cubicBezTo>
                    <a:pt x="23157" y="4888"/>
                    <a:pt x="23150" y="4867"/>
                    <a:pt x="23129" y="4846"/>
                  </a:cubicBezTo>
                  <a:lnTo>
                    <a:pt x="26731" y="2745"/>
                  </a:lnTo>
                  <a:cubicBezTo>
                    <a:pt x="26651" y="2611"/>
                    <a:pt x="25063" y="0"/>
                    <a:pt x="21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50;p45">
              <a:extLst>
                <a:ext uri="{FF2B5EF4-FFF2-40B4-BE49-F238E27FC236}">
                  <a16:creationId xmlns:a16="http://schemas.microsoft.com/office/drawing/2014/main" id="{05EFDF91-AE15-4A34-9FCA-140B90EB738F}"/>
                </a:ext>
              </a:extLst>
            </p:cNvPr>
            <p:cNvSpPr/>
            <p:nvPr/>
          </p:nvSpPr>
          <p:spPr>
            <a:xfrm>
              <a:off x="4544388" y="4289794"/>
              <a:ext cx="213858" cy="303314"/>
            </a:xfrm>
            <a:custGeom>
              <a:avLst/>
              <a:gdLst/>
              <a:ahLst/>
              <a:cxnLst/>
              <a:rect l="l" t="t" r="r" b="b"/>
              <a:pathLst>
                <a:path w="10208" h="14478" extrusionOk="0">
                  <a:moveTo>
                    <a:pt x="0" y="0"/>
                  </a:moveTo>
                  <a:lnTo>
                    <a:pt x="601" y="14010"/>
                  </a:lnTo>
                  <a:lnTo>
                    <a:pt x="8173" y="14477"/>
                  </a:lnTo>
                  <a:lnTo>
                    <a:pt x="10208" y="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51;p45">
              <a:extLst>
                <a:ext uri="{FF2B5EF4-FFF2-40B4-BE49-F238E27FC236}">
                  <a16:creationId xmlns:a16="http://schemas.microsoft.com/office/drawing/2014/main" id="{34F127FF-171A-42EC-86A8-D71A789A1EDE}"/>
                </a:ext>
              </a:extLst>
            </p:cNvPr>
            <p:cNvSpPr/>
            <p:nvPr/>
          </p:nvSpPr>
          <p:spPr>
            <a:xfrm>
              <a:off x="4715591" y="4298174"/>
              <a:ext cx="60818" cy="294934"/>
            </a:xfrm>
            <a:custGeom>
              <a:avLst/>
              <a:gdLst/>
              <a:ahLst/>
              <a:cxnLst/>
              <a:rect l="l" t="t" r="r" b="b"/>
              <a:pathLst>
                <a:path w="2903" h="14078" extrusionOk="0">
                  <a:moveTo>
                    <a:pt x="2036" y="0"/>
                  </a:moveTo>
                  <a:lnTo>
                    <a:pt x="1" y="14077"/>
                  </a:lnTo>
                  <a:lnTo>
                    <a:pt x="1802" y="12309"/>
                  </a:lnTo>
                  <a:lnTo>
                    <a:pt x="2903" y="3603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52;p45">
              <a:extLst>
                <a:ext uri="{FF2B5EF4-FFF2-40B4-BE49-F238E27FC236}">
                  <a16:creationId xmlns:a16="http://schemas.microsoft.com/office/drawing/2014/main" id="{6116684A-62BC-4703-BA22-05A7AFDEFFA7}"/>
                </a:ext>
              </a:extLst>
            </p:cNvPr>
            <p:cNvSpPr/>
            <p:nvPr/>
          </p:nvSpPr>
          <p:spPr>
            <a:xfrm>
              <a:off x="4715591" y="4298174"/>
              <a:ext cx="60818" cy="294934"/>
            </a:xfrm>
            <a:custGeom>
              <a:avLst/>
              <a:gdLst/>
              <a:ahLst/>
              <a:cxnLst/>
              <a:rect l="l" t="t" r="r" b="b"/>
              <a:pathLst>
                <a:path w="2903" h="14078" extrusionOk="0">
                  <a:moveTo>
                    <a:pt x="2036" y="0"/>
                  </a:moveTo>
                  <a:lnTo>
                    <a:pt x="1" y="14077"/>
                  </a:lnTo>
                  <a:lnTo>
                    <a:pt x="1802" y="12309"/>
                  </a:lnTo>
                  <a:lnTo>
                    <a:pt x="2903" y="3603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53;p45">
              <a:extLst>
                <a:ext uri="{FF2B5EF4-FFF2-40B4-BE49-F238E27FC236}">
                  <a16:creationId xmlns:a16="http://schemas.microsoft.com/office/drawing/2014/main" id="{B8F0D79E-5FAF-46EE-8B12-920B58B567FD}"/>
                </a:ext>
              </a:extLst>
            </p:cNvPr>
            <p:cNvSpPr/>
            <p:nvPr/>
          </p:nvSpPr>
          <p:spPr>
            <a:xfrm>
              <a:off x="5312310" y="3697432"/>
              <a:ext cx="361408" cy="784557"/>
            </a:xfrm>
            <a:custGeom>
              <a:avLst/>
              <a:gdLst/>
              <a:ahLst/>
              <a:cxnLst/>
              <a:rect l="l" t="t" r="r" b="b"/>
              <a:pathLst>
                <a:path w="17251" h="37449" extrusionOk="0">
                  <a:moveTo>
                    <a:pt x="1335" y="0"/>
                  </a:moveTo>
                  <a:cubicBezTo>
                    <a:pt x="670" y="0"/>
                    <a:pt x="1" y="472"/>
                    <a:pt x="72" y="1356"/>
                  </a:cubicBezTo>
                  <a:cubicBezTo>
                    <a:pt x="105" y="1923"/>
                    <a:pt x="1172" y="15633"/>
                    <a:pt x="2273" y="22171"/>
                  </a:cubicBezTo>
                  <a:cubicBezTo>
                    <a:pt x="2273" y="22238"/>
                    <a:pt x="2306" y="22338"/>
                    <a:pt x="2340" y="22404"/>
                  </a:cubicBezTo>
                  <a:cubicBezTo>
                    <a:pt x="4575" y="28075"/>
                    <a:pt x="10446" y="33913"/>
                    <a:pt x="14782" y="37215"/>
                  </a:cubicBezTo>
                  <a:cubicBezTo>
                    <a:pt x="14982" y="37382"/>
                    <a:pt x="15249" y="37448"/>
                    <a:pt x="15516" y="37448"/>
                  </a:cubicBezTo>
                  <a:lnTo>
                    <a:pt x="15549" y="37448"/>
                  </a:lnTo>
                  <a:cubicBezTo>
                    <a:pt x="16750" y="37448"/>
                    <a:pt x="17250" y="35947"/>
                    <a:pt x="16283" y="35213"/>
                  </a:cubicBezTo>
                  <a:cubicBezTo>
                    <a:pt x="13047" y="32745"/>
                    <a:pt x="6943" y="27108"/>
                    <a:pt x="4708" y="21604"/>
                  </a:cubicBezTo>
                  <a:cubicBezTo>
                    <a:pt x="3641" y="15132"/>
                    <a:pt x="2573" y="1289"/>
                    <a:pt x="2573" y="1156"/>
                  </a:cubicBezTo>
                  <a:cubicBezTo>
                    <a:pt x="2511" y="372"/>
                    <a:pt x="1924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54;p45">
              <a:extLst>
                <a:ext uri="{FF2B5EF4-FFF2-40B4-BE49-F238E27FC236}">
                  <a16:creationId xmlns:a16="http://schemas.microsoft.com/office/drawing/2014/main" id="{94483622-F48A-45B8-AF76-EC8B3C2F2436}"/>
                </a:ext>
              </a:extLst>
            </p:cNvPr>
            <p:cNvSpPr/>
            <p:nvPr/>
          </p:nvSpPr>
          <p:spPr>
            <a:xfrm>
              <a:off x="5667664" y="4420040"/>
              <a:ext cx="126245" cy="75231"/>
            </a:xfrm>
            <a:custGeom>
              <a:avLst/>
              <a:gdLst/>
              <a:ahLst/>
              <a:cxnLst/>
              <a:rect l="l" t="t" r="r" b="b"/>
              <a:pathLst>
                <a:path w="6026" h="3591" extrusionOk="0">
                  <a:moveTo>
                    <a:pt x="1825" y="0"/>
                  </a:moveTo>
                  <a:cubicBezTo>
                    <a:pt x="777" y="0"/>
                    <a:pt x="0" y="1500"/>
                    <a:pt x="1089" y="2289"/>
                  </a:cubicBezTo>
                  <a:cubicBezTo>
                    <a:pt x="2290" y="3157"/>
                    <a:pt x="3391" y="3590"/>
                    <a:pt x="4358" y="3590"/>
                  </a:cubicBezTo>
                  <a:cubicBezTo>
                    <a:pt x="6026" y="3590"/>
                    <a:pt x="6026" y="1088"/>
                    <a:pt x="4358" y="1088"/>
                  </a:cubicBezTo>
                  <a:cubicBezTo>
                    <a:pt x="4158" y="1088"/>
                    <a:pt x="3591" y="1022"/>
                    <a:pt x="2557" y="254"/>
                  </a:cubicBezTo>
                  <a:cubicBezTo>
                    <a:pt x="2311" y="76"/>
                    <a:pt x="2061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55;p45">
              <a:extLst>
                <a:ext uri="{FF2B5EF4-FFF2-40B4-BE49-F238E27FC236}">
                  <a16:creationId xmlns:a16="http://schemas.microsoft.com/office/drawing/2014/main" id="{221F250D-A276-4549-B411-0862F0EE009D}"/>
                </a:ext>
              </a:extLst>
            </p:cNvPr>
            <p:cNvSpPr/>
            <p:nvPr/>
          </p:nvSpPr>
          <p:spPr>
            <a:xfrm>
              <a:off x="5687671" y="4402568"/>
              <a:ext cx="311003" cy="138710"/>
            </a:xfrm>
            <a:custGeom>
              <a:avLst/>
              <a:gdLst/>
              <a:ahLst/>
              <a:cxnLst/>
              <a:rect l="l" t="t" r="r" b="b"/>
              <a:pathLst>
                <a:path w="14845" h="6621" extrusionOk="0">
                  <a:moveTo>
                    <a:pt x="5858" y="0"/>
                  </a:moveTo>
                  <a:cubicBezTo>
                    <a:pt x="3702" y="0"/>
                    <a:pt x="1321" y="651"/>
                    <a:pt x="501" y="3090"/>
                  </a:cubicBezTo>
                  <a:cubicBezTo>
                    <a:pt x="1" y="4558"/>
                    <a:pt x="2502" y="5492"/>
                    <a:pt x="3737" y="5992"/>
                  </a:cubicBezTo>
                  <a:cubicBezTo>
                    <a:pt x="4901" y="6444"/>
                    <a:pt x="5912" y="6621"/>
                    <a:pt x="6697" y="6621"/>
                  </a:cubicBezTo>
                  <a:cubicBezTo>
                    <a:pt x="8518" y="6621"/>
                    <a:pt x="9122" y="5667"/>
                    <a:pt x="7606" y="4991"/>
                  </a:cubicBezTo>
                  <a:lnTo>
                    <a:pt x="7606" y="4991"/>
                  </a:lnTo>
                  <a:cubicBezTo>
                    <a:pt x="7606" y="4991"/>
                    <a:pt x="9375" y="5284"/>
                    <a:pt x="11076" y="5284"/>
                  </a:cubicBezTo>
                  <a:cubicBezTo>
                    <a:pt x="12008" y="5284"/>
                    <a:pt x="12920" y="5196"/>
                    <a:pt x="13510" y="4925"/>
                  </a:cubicBezTo>
                  <a:cubicBezTo>
                    <a:pt x="14845" y="4291"/>
                    <a:pt x="14845" y="3157"/>
                    <a:pt x="13810" y="2490"/>
                  </a:cubicBezTo>
                  <a:cubicBezTo>
                    <a:pt x="12376" y="1622"/>
                    <a:pt x="10808" y="955"/>
                    <a:pt x="9207" y="488"/>
                  </a:cubicBezTo>
                  <a:cubicBezTo>
                    <a:pt x="8474" y="257"/>
                    <a:pt x="7210" y="0"/>
                    <a:pt x="5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56;p45">
              <a:extLst>
                <a:ext uri="{FF2B5EF4-FFF2-40B4-BE49-F238E27FC236}">
                  <a16:creationId xmlns:a16="http://schemas.microsoft.com/office/drawing/2014/main" id="{73195459-0592-400E-8B4F-FB34EC3157A8}"/>
                </a:ext>
              </a:extLst>
            </p:cNvPr>
            <p:cNvSpPr/>
            <p:nvPr/>
          </p:nvSpPr>
          <p:spPr>
            <a:xfrm>
              <a:off x="5252309" y="3620357"/>
              <a:ext cx="176818" cy="257077"/>
            </a:xfrm>
            <a:custGeom>
              <a:avLst/>
              <a:gdLst/>
              <a:ahLst/>
              <a:cxnLst/>
              <a:rect l="l" t="t" r="r" b="b"/>
              <a:pathLst>
                <a:path w="8440" h="12271" extrusionOk="0">
                  <a:moveTo>
                    <a:pt x="3767" y="1"/>
                  </a:moveTo>
                  <a:cubicBezTo>
                    <a:pt x="1792" y="1"/>
                    <a:pt x="970" y="2342"/>
                    <a:pt x="500" y="5535"/>
                  </a:cubicBezTo>
                  <a:cubicBezTo>
                    <a:pt x="0" y="8904"/>
                    <a:pt x="100" y="11907"/>
                    <a:pt x="2368" y="12240"/>
                  </a:cubicBezTo>
                  <a:cubicBezTo>
                    <a:pt x="2508" y="12260"/>
                    <a:pt x="2650" y="12270"/>
                    <a:pt x="2793" y="12270"/>
                  </a:cubicBezTo>
                  <a:cubicBezTo>
                    <a:pt x="4998" y="12270"/>
                    <a:pt x="7469" y="9900"/>
                    <a:pt x="7939" y="6736"/>
                  </a:cubicBezTo>
                  <a:cubicBezTo>
                    <a:pt x="8439" y="3367"/>
                    <a:pt x="6471" y="365"/>
                    <a:pt x="4170" y="31"/>
                  </a:cubicBezTo>
                  <a:cubicBezTo>
                    <a:pt x="4030" y="11"/>
                    <a:pt x="3896" y="1"/>
                    <a:pt x="37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57;p45">
              <a:extLst>
                <a:ext uri="{FF2B5EF4-FFF2-40B4-BE49-F238E27FC236}">
                  <a16:creationId xmlns:a16="http://schemas.microsoft.com/office/drawing/2014/main" id="{57AAF2EF-C330-40B5-9B9B-DDE8FF04517C}"/>
                </a:ext>
              </a:extLst>
            </p:cNvPr>
            <p:cNvSpPr/>
            <p:nvPr/>
          </p:nvSpPr>
          <p:spPr>
            <a:xfrm>
              <a:off x="4406705" y="4491060"/>
              <a:ext cx="48939" cy="82480"/>
            </a:xfrm>
            <a:custGeom>
              <a:avLst/>
              <a:gdLst/>
              <a:ahLst/>
              <a:cxnLst/>
              <a:rect l="l" t="t" r="r" b="b"/>
              <a:pathLst>
                <a:path w="2336" h="3937" extrusionOk="0">
                  <a:moveTo>
                    <a:pt x="1" y="0"/>
                  </a:moveTo>
                  <a:lnTo>
                    <a:pt x="668" y="1968"/>
                  </a:lnTo>
                  <a:lnTo>
                    <a:pt x="1" y="3936"/>
                  </a:lnTo>
                  <a:lnTo>
                    <a:pt x="1202" y="3936"/>
                  </a:lnTo>
                  <a:lnTo>
                    <a:pt x="2336" y="1968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58;p45">
              <a:extLst>
                <a:ext uri="{FF2B5EF4-FFF2-40B4-BE49-F238E27FC236}">
                  <a16:creationId xmlns:a16="http://schemas.microsoft.com/office/drawing/2014/main" id="{DEE85D00-ED34-47A7-BD61-EC22E2D34331}"/>
                </a:ext>
              </a:extLst>
            </p:cNvPr>
            <p:cNvSpPr/>
            <p:nvPr/>
          </p:nvSpPr>
          <p:spPr>
            <a:xfrm>
              <a:off x="4357095" y="4502939"/>
              <a:ext cx="51034" cy="60106"/>
            </a:xfrm>
            <a:custGeom>
              <a:avLst/>
              <a:gdLst/>
              <a:ahLst/>
              <a:cxnLst/>
              <a:rect l="l" t="t" r="r" b="b"/>
              <a:pathLst>
                <a:path w="2436" h="2869" extrusionOk="0">
                  <a:moveTo>
                    <a:pt x="534" y="0"/>
                  </a:moveTo>
                  <a:lnTo>
                    <a:pt x="1" y="1568"/>
                  </a:lnTo>
                  <a:lnTo>
                    <a:pt x="868" y="2869"/>
                  </a:lnTo>
                  <a:lnTo>
                    <a:pt x="2436" y="2435"/>
                  </a:lnTo>
                  <a:lnTo>
                    <a:pt x="2436" y="2435"/>
                  </a:lnTo>
                  <a:cubicBezTo>
                    <a:pt x="2414" y="2436"/>
                    <a:pt x="2393" y="2437"/>
                    <a:pt x="2372" y="2437"/>
                  </a:cubicBezTo>
                  <a:cubicBezTo>
                    <a:pt x="1033" y="2437"/>
                    <a:pt x="1022" y="397"/>
                    <a:pt x="2342" y="397"/>
                  </a:cubicBezTo>
                  <a:cubicBezTo>
                    <a:pt x="2373" y="397"/>
                    <a:pt x="2404" y="398"/>
                    <a:pt x="2436" y="400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59;p45">
              <a:extLst>
                <a:ext uri="{FF2B5EF4-FFF2-40B4-BE49-F238E27FC236}">
                  <a16:creationId xmlns:a16="http://schemas.microsoft.com/office/drawing/2014/main" id="{0CF67156-10FF-4026-B796-F8AEA467F14D}"/>
                </a:ext>
              </a:extLst>
            </p:cNvPr>
            <p:cNvSpPr/>
            <p:nvPr/>
          </p:nvSpPr>
          <p:spPr>
            <a:xfrm>
              <a:off x="4340335" y="4491060"/>
              <a:ext cx="95050" cy="82480"/>
            </a:xfrm>
            <a:custGeom>
              <a:avLst/>
              <a:gdLst/>
              <a:ahLst/>
              <a:cxnLst/>
              <a:rect l="l" t="t" r="r" b="b"/>
              <a:pathLst>
                <a:path w="4537" h="3937" extrusionOk="0">
                  <a:moveTo>
                    <a:pt x="2255" y="942"/>
                  </a:moveTo>
                  <a:cubicBezTo>
                    <a:pt x="2791" y="942"/>
                    <a:pt x="3302" y="1354"/>
                    <a:pt x="3302" y="1968"/>
                  </a:cubicBezTo>
                  <a:cubicBezTo>
                    <a:pt x="3302" y="2535"/>
                    <a:pt x="2835" y="3002"/>
                    <a:pt x="2268" y="3002"/>
                  </a:cubicBezTo>
                  <a:cubicBezTo>
                    <a:pt x="1368" y="3002"/>
                    <a:pt x="901" y="1901"/>
                    <a:pt x="1534" y="1234"/>
                  </a:cubicBezTo>
                  <a:cubicBezTo>
                    <a:pt x="1747" y="1032"/>
                    <a:pt x="2004" y="942"/>
                    <a:pt x="2255" y="942"/>
                  </a:cubicBezTo>
                  <a:close/>
                  <a:moveTo>
                    <a:pt x="1134" y="0"/>
                  </a:moveTo>
                  <a:lnTo>
                    <a:pt x="0" y="1968"/>
                  </a:lnTo>
                  <a:lnTo>
                    <a:pt x="1134" y="3936"/>
                  </a:lnTo>
                  <a:lnTo>
                    <a:pt x="3402" y="3936"/>
                  </a:lnTo>
                  <a:lnTo>
                    <a:pt x="4537" y="1968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60;p45">
              <a:extLst>
                <a:ext uri="{FF2B5EF4-FFF2-40B4-BE49-F238E27FC236}">
                  <a16:creationId xmlns:a16="http://schemas.microsoft.com/office/drawing/2014/main" id="{C1288083-1356-498C-9A42-6C34F7F0F2B9}"/>
                </a:ext>
              </a:extLst>
            </p:cNvPr>
            <p:cNvSpPr/>
            <p:nvPr/>
          </p:nvSpPr>
          <p:spPr>
            <a:xfrm>
              <a:off x="6065735" y="4427456"/>
              <a:ext cx="36369" cy="60818"/>
            </a:xfrm>
            <a:custGeom>
              <a:avLst/>
              <a:gdLst/>
              <a:ahLst/>
              <a:cxnLst/>
              <a:rect l="l" t="t" r="r" b="b"/>
              <a:pathLst>
                <a:path w="1736" h="2903" extrusionOk="0">
                  <a:moveTo>
                    <a:pt x="835" y="1"/>
                  </a:moveTo>
                  <a:lnTo>
                    <a:pt x="1" y="1468"/>
                  </a:lnTo>
                  <a:lnTo>
                    <a:pt x="835" y="2903"/>
                  </a:lnTo>
                  <a:lnTo>
                    <a:pt x="1735" y="2903"/>
                  </a:lnTo>
                  <a:lnTo>
                    <a:pt x="1202" y="1468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61;p45">
              <a:extLst>
                <a:ext uri="{FF2B5EF4-FFF2-40B4-BE49-F238E27FC236}">
                  <a16:creationId xmlns:a16="http://schemas.microsoft.com/office/drawing/2014/main" id="{65E37B30-9643-41E8-AB3C-6CD1F0E9EACE}"/>
                </a:ext>
              </a:extLst>
            </p:cNvPr>
            <p:cNvSpPr/>
            <p:nvPr/>
          </p:nvSpPr>
          <p:spPr>
            <a:xfrm>
              <a:off x="6100680" y="4436548"/>
              <a:ext cx="37752" cy="44037"/>
            </a:xfrm>
            <a:custGeom>
              <a:avLst/>
              <a:gdLst/>
              <a:ahLst/>
              <a:cxnLst/>
              <a:rect l="l" t="t" r="r" b="b"/>
              <a:pathLst>
                <a:path w="1802" h="2102" extrusionOk="0">
                  <a:moveTo>
                    <a:pt x="1435" y="0"/>
                  </a:moveTo>
                  <a:lnTo>
                    <a:pt x="1" y="267"/>
                  </a:lnTo>
                  <a:cubicBezTo>
                    <a:pt x="22" y="266"/>
                    <a:pt x="42" y="265"/>
                    <a:pt x="62" y="265"/>
                  </a:cubicBezTo>
                  <a:cubicBezTo>
                    <a:pt x="1038" y="265"/>
                    <a:pt x="1048" y="1772"/>
                    <a:pt x="91" y="1772"/>
                  </a:cubicBezTo>
                  <a:cubicBezTo>
                    <a:pt x="62" y="1772"/>
                    <a:pt x="32" y="1771"/>
                    <a:pt x="1" y="1768"/>
                  </a:cubicBezTo>
                  <a:lnTo>
                    <a:pt x="1" y="1768"/>
                  </a:lnTo>
                  <a:lnTo>
                    <a:pt x="1168" y="2102"/>
                  </a:lnTo>
                  <a:lnTo>
                    <a:pt x="1802" y="1134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62;p45">
              <a:extLst>
                <a:ext uri="{FF2B5EF4-FFF2-40B4-BE49-F238E27FC236}">
                  <a16:creationId xmlns:a16="http://schemas.microsoft.com/office/drawing/2014/main" id="{65DE4DE9-D039-4350-B224-8623C38B6CEC}"/>
                </a:ext>
              </a:extLst>
            </p:cNvPr>
            <p:cNvSpPr/>
            <p:nvPr/>
          </p:nvSpPr>
          <p:spPr>
            <a:xfrm>
              <a:off x="6080421" y="4427456"/>
              <a:ext cx="69910" cy="60818"/>
            </a:xfrm>
            <a:custGeom>
              <a:avLst/>
              <a:gdLst/>
              <a:ahLst/>
              <a:cxnLst/>
              <a:rect l="l" t="t" r="r" b="b"/>
              <a:pathLst>
                <a:path w="3337" h="2903" extrusionOk="0">
                  <a:moveTo>
                    <a:pt x="1670" y="695"/>
                  </a:moveTo>
                  <a:cubicBezTo>
                    <a:pt x="1857" y="695"/>
                    <a:pt x="2048" y="769"/>
                    <a:pt x="2202" y="935"/>
                  </a:cubicBezTo>
                  <a:cubicBezTo>
                    <a:pt x="2702" y="1402"/>
                    <a:pt x="2335" y="2202"/>
                    <a:pt x="1668" y="2202"/>
                  </a:cubicBezTo>
                  <a:cubicBezTo>
                    <a:pt x="1268" y="2202"/>
                    <a:pt x="901" y="1869"/>
                    <a:pt x="934" y="1468"/>
                  </a:cubicBezTo>
                  <a:cubicBezTo>
                    <a:pt x="934" y="999"/>
                    <a:pt x="1293" y="695"/>
                    <a:pt x="1670" y="695"/>
                  </a:cubicBezTo>
                  <a:close/>
                  <a:moveTo>
                    <a:pt x="834" y="1"/>
                  </a:moveTo>
                  <a:lnTo>
                    <a:pt x="0" y="1468"/>
                  </a:lnTo>
                  <a:lnTo>
                    <a:pt x="834" y="2903"/>
                  </a:lnTo>
                  <a:lnTo>
                    <a:pt x="2502" y="2903"/>
                  </a:lnTo>
                  <a:lnTo>
                    <a:pt x="3336" y="1468"/>
                  </a:lnTo>
                  <a:lnTo>
                    <a:pt x="2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63;p45">
              <a:extLst>
                <a:ext uri="{FF2B5EF4-FFF2-40B4-BE49-F238E27FC236}">
                  <a16:creationId xmlns:a16="http://schemas.microsoft.com/office/drawing/2014/main" id="{85B3EB96-4535-4BEE-9740-D7F0678C3138}"/>
                </a:ext>
              </a:extLst>
            </p:cNvPr>
            <p:cNvSpPr/>
            <p:nvPr/>
          </p:nvSpPr>
          <p:spPr>
            <a:xfrm>
              <a:off x="5410230" y="4491752"/>
              <a:ext cx="76907" cy="37061"/>
            </a:xfrm>
            <a:custGeom>
              <a:avLst/>
              <a:gdLst/>
              <a:ahLst/>
              <a:cxnLst/>
              <a:rect l="l" t="t" r="r" b="b"/>
              <a:pathLst>
                <a:path w="3671" h="1769" extrusionOk="0">
                  <a:moveTo>
                    <a:pt x="901" y="0"/>
                  </a:moveTo>
                  <a:cubicBezTo>
                    <a:pt x="401" y="0"/>
                    <a:pt x="1" y="401"/>
                    <a:pt x="1" y="901"/>
                  </a:cubicBezTo>
                  <a:cubicBezTo>
                    <a:pt x="1" y="1368"/>
                    <a:pt x="401" y="1768"/>
                    <a:pt x="901" y="1768"/>
                  </a:cubicBezTo>
                  <a:lnTo>
                    <a:pt x="2769" y="1768"/>
                  </a:lnTo>
                  <a:cubicBezTo>
                    <a:pt x="3270" y="1768"/>
                    <a:pt x="3670" y="1368"/>
                    <a:pt x="3670" y="901"/>
                  </a:cubicBezTo>
                  <a:cubicBezTo>
                    <a:pt x="3670" y="401"/>
                    <a:pt x="3270" y="0"/>
                    <a:pt x="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64;p45">
              <a:extLst>
                <a:ext uri="{FF2B5EF4-FFF2-40B4-BE49-F238E27FC236}">
                  <a16:creationId xmlns:a16="http://schemas.microsoft.com/office/drawing/2014/main" id="{9154D406-86D3-41E9-AFE6-DBD4D033797A}"/>
                </a:ext>
              </a:extLst>
            </p:cNvPr>
            <p:cNvSpPr/>
            <p:nvPr/>
          </p:nvSpPr>
          <p:spPr>
            <a:xfrm>
              <a:off x="5355027" y="4473504"/>
              <a:ext cx="90357" cy="78060"/>
            </a:xfrm>
            <a:custGeom>
              <a:avLst/>
              <a:gdLst/>
              <a:ahLst/>
              <a:cxnLst/>
              <a:rect l="l" t="t" r="r" b="b"/>
              <a:pathLst>
                <a:path w="4313" h="3726" extrusionOk="0">
                  <a:moveTo>
                    <a:pt x="2116" y="0"/>
                  </a:moveTo>
                  <a:cubicBezTo>
                    <a:pt x="1484" y="0"/>
                    <a:pt x="852" y="315"/>
                    <a:pt x="501" y="972"/>
                  </a:cubicBezTo>
                  <a:cubicBezTo>
                    <a:pt x="1" y="1906"/>
                    <a:pt x="368" y="3040"/>
                    <a:pt x="1335" y="3540"/>
                  </a:cubicBezTo>
                  <a:cubicBezTo>
                    <a:pt x="1602" y="3667"/>
                    <a:pt x="1873" y="3725"/>
                    <a:pt x="2136" y="3725"/>
                  </a:cubicBezTo>
                  <a:cubicBezTo>
                    <a:pt x="3316" y="3725"/>
                    <a:pt x="4313" y="2554"/>
                    <a:pt x="3903" y="1272"/>
                  </a:cubicBezTo>
                  <a:cubicBezTo>
                    <a:pt x="3614" y="440"/>
                    <a:pt x="2864" y="0"/>
                    <a:pt x="2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65;p45">
              <a:extLst>
                <a:ext uri="{FF2B5EF4-FFF2-40B4-BE49-F238E27FC236}">
                  <a16:creationId xmlns:a16="http://schemas.microsoft.com/office/drawing/2014/main" id="{D1EFEE5E-1771-48D8-AD9E-E1827DFF716C}"/>
                </a:ext>
              </a:extLst>
            </p:cNvPr>
            <p:cNvSpPr/>
            <p:nvPr/>
          </p:nvSpPr>
          <p:spPr>
            <a:xfrm>
              <a:off x="5375998" y="4467994"/>
              <a:ext cx="48227" cy="84575"/>
            </a:xfrm>
            <a:custGeom>
              <a:avLst/>
              <a:gdLst/>
              <a:ahLst/>
              <a:cxnLst/>
              <a:rect l="l" t="t" r="r" b="b"/>
              <a:pathLst>
                <a:path w="2302" h="4037" extrusionOk="0">
                  <a:moveTo>
                    <a:pt x="1802" y="0"/>
                  </a:moveTo>
                  <a:lnTo>
                    <a:pt x="0" y="3803"/>
                  </a:lnTo>
                  <a:lnTo>
                    <a:pt x="501" y="4037"/>
                  </a:lnTo>
                  <a:lnTo>
                    <a:pt x="2302" y="234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61;p52">
            <a:extLst>
              <a:ext uri="{FF2B5EF4-FFF2-40B4-BE49-F238E27FC236}">
                <a16:creationId xmlns:a16="http://schemas.microsoft.com/office/drawing/2014/main" id="{DECF5F68-1309-4852-8941-9F9A3E7F057C}"/>
              </a:ext>
            </a:extLst>
          </p:cNvPr>
          <p:cNvSpPr txBox="1">
            <a:spLocks/>
          </p:cNvSpPr>
          <p:nvPr/>
        </p:nvSpPr>
        <p:spPr>
          <a:xfrm>
            <a:off x="262745" y="339538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Função: 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 de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callback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esta função é chamada toda vez que uma informação de um dos tópicos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subescritos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chega).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mqtt_callback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(char*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topic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, byte*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payload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,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unsigned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int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length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String msg;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//</a:t>
            </a:r>
            <a:r>
              <a:rPr lang="pt-BR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obtem</a:t>
            </a: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a </a:t>
            </a:r>
            <a:r>
              <a:rPr lang="pt-BR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string</a:t>
            </a: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do </a:t>
            </a:r>
            <a:r>
              <a:rPr lang="pt-BR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payload</a:t>
            </a: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recebido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for(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int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i = 0; i &lt;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length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; i++)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char c = (char)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payload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[i];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msg += c;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endParaRPr lang="en-US" sz="13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68852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438F49FC-F4C7-427E-B940-9D469A849B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087536"/>
              </p:ext>
            </p:extLst>
          </p:nvPr>
        </p:nvGraphicFramePr>
        <p:xfrm>
          <a:off x="1123950" y="776288"/>
          <a:ext cx="7058025" cy="3590923"/>
        </p:xfrm>
        <a:graphic>
          <a:graphicData uri="http://schemas.openxmlformats.org/drawingml/2006/table">
            <a:tbl>
              <a:tblPr/>
              <a:tblGrid>
                <a:gridCol w="3467801">
                  <a:extLst>
                    <a:ext uri="{9D8B030D-6E8A-4147-A177-3AD203B41FA5}">
                      <a16:colId xmlns:a16="http://schemas.microsoft.com/office/drawing/2014/main" val="3635535023"/>
                    </a:ext>
                  </a:extLst>
                </a:gridCol>
                <a:gridCol w="3590224">
                  <a:extLst>
                    <a:ext uri="{9D8B030D-6E8A-4147-A177-3AD203B41FA5}">
                      <a16:colId xmlns:a16="http://schemas.microsoft.com/office/drawing/2014/main" val="3687312540"/>
                    </a:ext>
                  </a:extLst>
                </a:gridCol>
              </a:tblGrid>
              <a:tr h="747584"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Payload</a:t>
                      </a:r>
                      <a:r>
                        <a:rPr lang="pt-BR" sz="1600" b="1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 do MQTT</a:t>
                      </a:r>
                    </a:p>
                  </a:txBody>
                  <a:tcPr anchor="ctr">
                    <a:lnL w="76200" cmpd="sng">
                      <a:solidFill>
                        <a:schemeClr val="bg1"/>
                      </a:solidFill>
                      <a:prstDash val="soli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mpd="sng">
                      <a:solidFill>
                        <a:schemeClr val="bg1"/>
                      </a:solidFill>
                      <a:prstDash val="soli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600" b="1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Movimentação</a:t>
                      </a:r>
                    </a:p>
                  </a:txBody>
                  <a:tcPr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mpd="sng">
                      <a:solidFill>
                        <a:schemeClr val="bg1"/>
                      </a:solidFill>
                      <a:prstDash val="soli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0609116"/>
                  </a:ext>
                </a:extLst>
              </a:tr>
              <a:tr h="609287"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>
                          <a:solidFill>
                            <a:schemeClr val="bg1"/>
                          </a:solidFill>
                        </a:rPr>
                        <a:t>P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1200"/>
                        </a:spcAft>
                      </a:pPr>
                      <a:r>
                        <a:rPr lang="pt-BR" sz="1400" b="1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" panose="02020603050405020304" pitchFamily="18" charset="0"/>
                        </a:rPr>
                        <a:t>  Robô para a movimentação.</a:t>
                      </a:r>
                      <a:endParaRPr lang="pt-BR" sz="12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9561499"/>
                  </a:ext>
                </a:extLst>
              </a:tr>
              <a:tr h="744684"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1200"/>
                        </a:spcAft>
                      </a:pPr>
                      <a:r>
                        <a:rPr lang="pt-BR" sz="14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Times" panose="02020603050405020304" pitchFamily="18" charset="0"/>
                        </a:rPr>
                        <a:t>  Robô movimenta-se para a direita.</a:t>
                      </a:r>
                      <a:endParaRPr lang="pt-BR" sz="12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572711"/>
                  </a:ext>
                </a:extLst>
              </a:tr>
              <a:tr h="744684"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1200"/>
                        </a:spcAft>
                      </a:pPr>
                      <a:r>
                        <a:rPr lang="pt-BR" sz="14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Times" panose="02020603050405020304" pitchFamily="18" charset="0"/>
                        </a:rPr>
                        <a:t>  Robô movimenta-se para a esquerda.</a:t>
                      </a:r>
                      <a:endParaRPr lang="pt-BR" sz="12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527654"/>
                  </a:ext>
                </a:extLst>
              </a:tr>
              <a:tr h="744684"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mpd="sng">
                      <a:solidFill>
                        <a:schemeClr val="bg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1200"/>
                        </a:spcAft>
                      </a:pPr>
                      <a:r>
                        <a:rPr lang="pt-BR" sz="14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Times" panose="02020603050405020304" pitchFamily="18" charset="0"/>
                        </a:rPr>
                        <a:t>  Robô movimenta-se para a frente.</a:t>
                      </a:r>
                      <a:endParaRPr lang="pt-BR" sz="12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5555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1058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61;p52">
            <a:extLst>
              <a:ext uri="{FF2B5EF4-FFF2-40B4-BE49-F238E27FC236}">
                <a16:creationId xmlns:a16="http://schemas.microsoft.com/office/drawing/2014/main" id="{1835A82F-02FD-46F2-9AF9-A65841F1C847}"/>
              </a:ext>
            </a:extLst>
          </p:cNvPr>
          <p:cNvSpPr txBox="1">
            <a:spLocks/>
          </p:cNvSpPr>
          <p:nvPr/>
        </p:nvSpPr>
        <p:spPr>
          <a:xfrm>
            <a:off x="487141" y="234006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Para ir para frente, os dois motores são ligados.</a:t>
            </a:r>
            <a:endParaRPr lang="en-US" sz="2000" b="1" dirty="0">
              <a:solidFill>
                <a:srgbClr val="FFFFFF"/>
              </a:solidFill>
              <a:latin typeface="Lucida Console" panose="020B0609040504020204" pitchFamily="49" charset="0"/>
              <a:ea typeface="Roboto Medium" panose="02000000000000000000" pitchFamily="2" charset="0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if (</a:t>
            </a:r>
            <a:r>
              <a:rPr lang="en-US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msg.equals</a:t>
            </a: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("F"))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en-US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(MOTOR_DIRETO, HIGH);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en-US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(MOTOR_ESQUERDO, HIGH);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	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en-US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EstadoMotorDireto</a:t>
            </a: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'1';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en-US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EstadoMotorEsquerdo</a:t>
            </a: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'1';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}</a:t>
            </a:r>
            <a:endParaRPr lang="en-US" sz="14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00000"/>
              </a:lnSpc>
              <a:buFont typeface="Proxima Nova"/>
              <a:buNone/>
            </a:pPr>
            <a:endParaRPr lang="en-US" sz="1400" dirty="0"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00000"/>
              </a:lnSpc>
              <a:buFont typeface="Proxima Nova"/>
              <a:buNone/>
            </a:pPr>
            <a:endParaRPr lang="en-US" sz="20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buFont typeface="Proxima Nova"/>
              <a:buNone/>
            </a:pPr>
            <a:endParaRPr lang="en-US" sz="1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96750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61;p52">
            <a:extLst>
              <a:ext uri="{FF2B5EF4-FFF2-40B4-BE49-F238E27FC236}">
                <a16:creationId xmlns:a16="http://schemas.microsoft.com/office/drawing/2014/main" id="{1835A82F-02FD-46F2-9AF9-A65841F1C847}"/>
              </a:ext>
            </a:extLst>
          </p:cNvPr>
          <p:cNvSpPr txBox="1">
            <a:spLocks/>
          </p:cNvSpPr>
          <p:nvPr/>
        </p:nvSpPr>
        <p:spPr>
          <a:xfrm>
            <a:off x="262745" y="77251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Para ir para a direita, somente o motor da esquerda é ligado.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if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(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msg.equals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("D"))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(MOTOR_DIRETO, LOW);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(MOTOR_ESQUERDO, HIGH);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EstadoMotorDireto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'0';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EstadoMotorEsquerdo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'1';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}</a:t>
            </a:r>
            <a:endParaRPr lang="en-US" sz="1400" dirty="0"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00000"/>
              </a:lnSpc>
              <a:buFont typeface="Proxima Nova"/>
              <a:buNone/>
            </a:pPr>
            <a:endParaRPr lang="en-US" sz="20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buFont typeface="Proxima Nova"/>
              <a:buNone/>
            </a:pPr>
            <a:endParaRPr lang="en-US" sz="1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9785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61;p52">
            <a:extLst>
              <a:ext uri="{FF2B5EF4-FFF2-40B4-BE49-F238E27FC236}">
                <a16:creationId xmlns:a16="http://schemas.microsoft.com/office/drawing/2014/main" id="{1835A82F-02FD-46F2-9AF9-A65841F1C847}"/>
              </a:ext>
            </a:extLst>
          </p:cNvPr>
          <p:cNvSpPr txBox="1">
            <a:spLocks/>
          </p:cNvSpPr>
          <p:nvPr/>
        </p:nvSpPr>
        <p:spPr>
          <a:xfrm>
            <a:off x="262745" y="77251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Para ir para a esquerda, somente o motor da direita é ligado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if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(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msg.equals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("E"))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	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(MOTOR_DIRETO, HIGH);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(MOTOR_ESQUERDO, LOW);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EstadoMotorDireto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'1';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EstadoMotorEsquerdo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'0';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endParaRPr lang="en-US" sz="20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buFont typeface="Proxima Nova"/>
              <a:buNone/>
            </a:pPr>
            <a:endParaRPr lang="en-US" sz="1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03258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61;p52">
            <a:extLst>
              <a:ext uri="{FF2B5EF4-FFF2-40B4-BE49-F238E27FC236}">
                <a16:creationId xmlns:a16="http://schemas.microsoft.com/office/drawing/2014/main" id="{1835A82F-02FD-46F2-9AF9-A65841F1C847}"/>
              </a:ext>
            </a:extLst>
          </p:cNvPr>
          <p:cNvSpPr txBox="1">
            <a:spLocks/>
          </p:cNvSpPr>
          <p:nvPr/>
        </p:nvSpPr>
        <p:spPr>
          <a:xfrm>
            <a:off x="929495" y="296326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Para parar, os dois motores são desligados.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if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(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msg.equals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("P"))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	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(MOTOR_DIRETO, LOW);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(MOTOR_ESQUERDO, LOW);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EstadoMotorDireto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'0';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   </a:t>
            </a:r>
            <a:r>
              <a:rPr lang="pt-BR" sz="20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EstadoMotorEsquerdo</a:t>
            </a: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'0';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20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} </a:t>
            </a:r>
            <a:endParaRPr lang="en-US" sz="20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buFont typeface="Proxima Nova"/>
              <a:buNone/>
            </a:pPr>
            <a:endParaRPr lang="en-US" sz="1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45383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222;p26">
            <a:extLst>
              <a:ext uri="{FF2B5EF4-FFF2-40B4-BE49-F238E27FC236}">
                <a16:creationId xmlns:a16="http://schemas.microsoft.com/office/drawing/2014/main" id="{E322FF88-80E7-4C11-8917-D0AE93B8947A}"/>
              </a:ext>
            </a:extLst>
          </p:cNvPr>
          <p:cNvSpPr/>
          <p:nvPr/>
        </p:nvSpPr>
        <p:spPr>
          <a:xfrm>
            <a:off x="719998" y="1701208"/>
            <a:ext cx="32613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47"/>
          <p:cNvSpPr/>
          <p:nvPr/>
        </p:nvSpPr>
        <p:spPr>
          <a:xfrm>
            <a:off x="4470718" y="3883575"/>
            <a:ext cx="3953282" cy="33813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" name="Google Shape;1045;p47"/>
          <p:cNvGrpSpPr/>
          <p:nvPr/>
        </p:nvGrpSpPr>
        <p:grpSpPr>
          <a:xfrm>
            <a:off x="4362191" y="975575"/>
            <a:ext cx="4170335" cy="3085437"/>
            <a:chOff x="5251825" y="1581500"/>
            <a:chExt cx="2706125" cy="2167400"/>
          </a:xfrm>
        </p:grpSpPr>
        <p:sp>
          <p:nvSpPr>
            <p:cNvPr id="1046" name="Google Shape;1046;p47"/>
            <p:cNvSpPr/>
            <p:nvPr/>
          </p:nvSpPr>
          <p:spPr>
            <a:xfrm>
              <a:off x="6230850" y="3040025"/>
              <a:ext cx="794775" cy="708875"/>
            </a:xfrm>
            <a:custGeom>
              <a:avLst/>
              <a:gdLst/>
              <a:ahLst/>
              <a:cxnLst/>
              <a:rect l="l" t="t" r="r" b="b"/>
              <a:pathLst>
                <a:path w="31791" h="28355" extrusionOk="0">
                  <a:moveTo>
                    <a:pt x="1" y="1"/>
                  </a:moveTo>
                  <a:cubicBezTo>
                    <a:pt x="5371" y="9208"/>
                    <a:pt x="6839" y="19148"/>
                    <a:pt x="4404" y="28355"/>
                  </a:cubicBezTo>
                  <a:lnTo>
                    <a:pt x="29355" y="28355"/>
                  </a:lnTo>
                  <a:cubicBezTo>
                    <a:pt x="31790" y="19148"/>
                    <a:pt x="30323" y="9208"/>
                    <a:pt x="24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6198325" y="3040025"/>
              <a:ext cx="794775" cy="708875"/>
            </a:xfrm>
            <a:custGeom>
              <a:avLst/>
              <a:gdLst/>
              <a:ahLst/>
              <a:cxnLst/>
              <a:rect l="l" t="t" r="r" b="b"/>
              <a:pathLst>
                <a:path w="31791" h="28355" extrusionOk="0">
                  <a:moveTo>
                    <a:pt x="1" y="1"/>
                  </a:moveTo>
                  <a:cubicBezTo>
                    <a:pt x="5371" y="9208"/>
                    <a:pt x="6839" y="19148"/>
                    <a:pt x="4404" y="28355"/>
                  </a:cubicBezTo>
                  <a:lnTo>
                    <a:pt x="29355" y="28355"/>
                  </a:lnTo>
                  <a:cubicBezTo>
                    <a:pt x="31790" y="19148"/>
                    <a:pt x="30356" y="9208"/>
                    <a:pt x="249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6199175" y="3040025"/>
              <a:ext cx="747225" cy="331100"/>
            </a:xfrm>
            <a:custGeom>
              <a:avLst/>
              <a:gdLst/>
              <a:ahLst/>
              <a:cxnLst/>
              <a:rect l="l" t="t" r="r" b="b"/>
              <a:pathLst>
                <a:path w="29889" h="13244" extrusionOk="0">
                  <a:moveTo>
                    <a:pt x="0" y="1"/>
                  </a:moveTo>
                  <a:cubicBezTo>
                    <a:pt x="2402" y="4104"/>
                    <a:pt x="4070" y="8574"/>
                    <a:pt x="4904" y="13244"/>
                  </a:cubicBezTo>
                  <a:lnTo>
                    <a:pt x="29888" y="13244"/>
                  </a:lnTo>
                  <a:cubicBezTo>
                    <a:pt x="29021" y="8574"/>
                    <a:pt x="27353" y="4104"/>
                    <a:pt x="249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5287675" y="1581500"/>
              <a:ext cx="2670275" cy="1702075"/>
            </a:xfrm>
            <a:custGeom>
              <a:avLst/>
              <a:gdLst/>
              <a:ahLst/>
              <a:cxnLst/>
              <a:rect l="l" t="t" r="r" b="b"/>
              <a:pathLst>
                <a:path w="106811" h="68083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lnTo>
                    <a:pt x="1" y="65113"/>
                  </a:lnTo>
                  <a:cubicBezTo>
                    <a:pt x="1" y="66748"/>
                    <a:pt x="1335" y="68082"/>
                    <a:pt x="3003" y="68082"/>
                  </a:cubicBezTo>
                  <a:lnTo>
                    <a:pt x="103808" y="68082"/>
                  </a:lnTo>
                  <a:cubicBezTo>
                    <a:pt x="105476" y="68082"/>
                    <a:pt x="106811" y="66748"/>
                    <a:pt x="106811" y="65113"/>
                  </a:cubicBezTo>
                  <a:lnTo>
                    <a:pt x="106811" y="3002"/>
                  </a:lnTo>
                  <a:cubicBezTo>
                    <a:pt x="106811" y="1334"/>
                    <a:pt x="105476" y="0"/>
                    <a:pt x="103808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5287675" y="1581500"/>
              <a:ext cx="2670275" cy="1702075"/>
            </a:xfrm>
            <a:custGeom>
              <a:avLst/>
              <a:gdLst/>
              <a:ahLst/>
              <a:cxnLst/>
              <a:rect l="l" t="t" r="r" b="b"/>
              <a:pathLst>
                <a:path w="106811" h="68083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lnTo>
                    <a:pt x="1" y="65113"/>
                  </a:lnTo>
                  <a:cubicBezTo>
                    <a:pt x="1" y="66748"/>
                    <a:pt x="1335" y="68082"/>
                    <a:pt x="3003" y="68082"/>
                  </a:cubicBezTo>
                  <a:lnTo>
                    <a:pt x="103808" y="68082"/>
                  </a:lnTo>
                  <a:cubicBezTo>
                    <a:pt x="105476" y="68082"/>
                    <a:pt x="106811" y="66748"/>
                    <a:pt x="106811" y="65113"/>
                  </a:cubicBezTo>
                  <a:lnTo>
                    <a:pt x="106811" y="3002"/>
                  </a:lnTo>
                  <a:cubicBezTo>
                    <a:pt x="106811" y="1334"/>
                    <a:pt x="105476" y="0"/>
                    <a:pt x="103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5251825" y="1581500"/>
              <a:ext cx="2670275" cy="1702075"/>
            </a:xfrm>
            <a:custGeom>
              <a:avLst/>
              <a:gdLst/>
              <a:ahLst/>
              <a:cxnLst/>
              <a:rect l="l" t="t" r="r" b="b"/>
              <a:pathLst>
                <a:path w="106811" h="68083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lnTo>
                    <a:pt x="1" y="65113"/>
                  </a:lnTo>
                  <a:cubicBezTo>
                    <a:pt x="1" y="66748"/>
                    <a:pt x="1335" y="68082"/>
                    <a:pt x="3003" y="68082"/>
                  </a:cubicBezTo>
                  <a:lnTo>
                    <a:pt x="103841" y="68082"/>
                  </a:lnTo>
                  <a:cubicBezTo>
                    <a:pt x="105476" y="68082"/>
                    <a:pt x="106810" y="66748"/>
                    <a:pt x="106810" y="65113"/>
                  </a:cubicBezTo>
                  <a:lnTo>
                    <a:pt x="106810" y="3002"/>
                  </a:lnTo>
                  <a:cubicBezTo>
                    <a:pt x="106810" y="1334"/>
                    <a:pt x="105476" y="0"/>
                    <a:pt x="103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5251825" y="1668225"/>
              <a:ext cx="2670275" cy="1371825"/>
            </a:xfrm>
            <a:custGeom>
              <a:avLst/>
              <a:gdLst/>
              <a:ahLst/>
              <a:cxnLst/>
              <a:rect l="l" t="t" r="r" b="b"/>
              <a:pathLst>
                <a:path w="106811" h="54873" extrusionOk="0">
                  <a:moveTo>
                    <a:pt x="1" y="0"/>
                  </a:moveTo>
                  <a:lnTo>
                    <a:pt x="1" y="54873"/>
                  </a:lnTo>
                  <a:lnTo>
                    <a:pt x="106810" y="54873"/>
                  </a:lnTo>
                  <a:lnTo>
                    <a:pt x="106810" y="0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6518575" y="3114250"/>
              <a:ext cx="120100" cy="101950"/>
            </a:xfrm>
            <a:custGeom>
              <a:avLst/>
              <a:gdLst/>
              <a:ahLst/>
              <a:cxnLst/>
              <a:rect l="l" t="t" r="r" b="b"/>
              <a:pathLst>
                <a:path w="4804" h="4078" extrusionOk="0">
                  <a:moveTo>
                    <a:pt x="2735" y="1"/>
                  </a:moveTo>
                  <a:cubicBezTo>
                    <a:pt x="934" y="1"/>
                    <a:pt x="0" y="2202"/>
                    <a:pt x="1301" y="3470"/>
                  </a:cubicBezTo>
                  <a:cubicBezTo>
                    <a:pt x="1721" y="3890"/>
                    <a:pt x="2235" y="4077"/>
                    <a:pt x="2739" y="4077"/>
                  </a:cubicBezTo>
                  <a:cubicBezTo>
                    <a:pt x="3794" y="4077"/>
                    <a:pt x="4804" y="3255"/>
                    <a:pt x="4804" y="2036"/>
                  </a:cubicBezTo>
                  <a:cubicBezTo>
                    <a:pt x="4804" y="901"/>
                    <a:pt x="3870" y="1"/>
                    <a:pt x="2735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6518575" y="3114250"/>
              <a:ext cx="120100" cy="101950"/>
            </a:xfrm>
            <a:custGeom>
              <a:avLst/>
              <a:gdLst/>
              <a:ahLst/>
              <a:cxnLst/>
              <a:rect l="l" t="t" r="r" b="b"/>
              <a:pathLst>
                <a:path w="4804" h="4078" extrusionOk="0">
                  <a:moveTo>
                    <a:pt x="2735" y="1"/>
                  </a:moveTo>
                  <a:cubicBezTo>
                    <a:pt x="934" y="1"/>
                    <a:pt x="0" y="2202"/>
                    <a:pt x="1301" y="3470"/>
                  </a:cubicBezTo>
                  <a:cubicBezTo>
                    <a:pt x="1721" y="3890"/>
                    <a:pt x="2235" y="4077"/>
                    <a:pt x="2739" y="4077"/>
                  </a:cubicBezTo>
                  <a:cubicBezTo>
                    <a:pt x="3794" y="4077"/>
                    <a:pt x="4804" y="3255"/>
                    <a:pt x="4804" y="2036"/>
                  </a:cubicBezTo>
                  <a:cubicBezTo>
                    <a:pt x="4804" y="901"/>
                    <a:pt x="3870" y="1"/>
                    <a:pt x="27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6054900" y="3699675"/>
              <a:ext cx="810600" cy="49225"/>
            </a:xfrm>
            <a:custGeom>
              <a:avLst/>
              <a:gdLst/>
              <a:ahLst/>
              <a:cxnLst/>
              <a:rect l="l" t="t" r="r" b="b"/>
              <a:pathLst>
                <a:path w="32424" h="1969" extrusionOk="0">
                  <a:moveTo>
                    <a:pt x="1969" y="1"/>
                  </a:moveTo>
                  <a:cubicBezTo>
                    <a:pt x="868" y="1"/>
                    <a:pt x="1" y="868"/>
                    <a:pt x="1" y="1969"/>
                  </a:cubicBezTo>
                  <a:lnTo>
                    <a:pt x="32424" y="1969"/>
                  </a:lnTo>
                  <a:cubicBezTo>
                    <a:pt x="32424" y="868"/>
                    <a:pt x="31523" y="1"/>
                    <a:pt x="30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6808775" y="3699675"/>
              <a:ext cx="226025" cy="49225"/>
            </a:xfrm>
            <a:custGeom>
              <a:avLst/>
              <a:gdLst/>
              <a:ahLst/>
              <a:cxnLst/>
              <a:rect l="l" t="t" r="r" b="b"/>
              <a:pathLst>
                <a:path w="9041" h="1969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lnTo>
                    <a:pt x="9040" y="1969"/>
                  </a:lnTo>
                  <a:cubicBezTo>
                    <a:pt x="9040" y="868"/>
                    <a:pt x="8173" y="1"/>
                    <a:pt x="7072" y="1"/>
                  </a:cubicBezTo>
                  <a:close/>
                </a:path>
              </a:pathLst>
            </a:custGeom>
            <a:solidFill>
              <a:srgbClr val="37CA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47"/>
          <p:cNvSpPr/>
          <p:nvPr/>
        </p:nvSpPr>
        <p:spPr>
          <a:xfrm>
            <a:off x="720000" y="1701208"/>
            <a:ext cx="22506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47"/>
          <p:cNvSpPr txBox="1">
            <a:spLocks noGrp="1"/>
          </p:cNvSpPr>
          <p:nvPr>
            <p:ph type="subTitle" idx="1"/>
          </p:nvPr>
        </p:nvSpPr>
        <p:spPr>
          <a:xfrm>
            <a:off x="719998" y="2012080"/>
            <a:ext cx="3504173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/>
              <a:t>O Protocolo </a:t>
            </a:r>
            <a:r>
              <a:rPr lang="pt-BR" b="1" dirty="0"/>
              <a:t>MQTT</a:t>
            </a:r>
            <a:r>
              <a:rPr lang="pt-BR" dirty="0"/>
              <a:t> permite o controle do </a:t>
            </a:r>
            <a:r>
              <a:rPr lang="pt-BR" dirty="0" err="1"/>
              <a:t>BloomBot</a:t>
            </a:r>
            <a:r>
              <a:rPr lang="pt-BR" dirty="0"/>
              <a:t> com ESP8266 </a:t>
            </a:r>
            <a:r>
              <a:rPr lang="pt-BR" dirty="0" err="1"/>
              <a:t>NodeMCU</a:t>
            </a:r>
            <a:r>
              <a:rPr lang="pt-BR" dirty="0"/>
              <a:t> a partir de uma página web.</a:t>
            </a:r>
            <a:endParaRPr dirty="0"/>
          </a:p>
        </p:txBody>
      </p:sp>
      <p:sp>
        <p:nvSpPr>
          <p:cNvPr id="1059" name="Google Shape;1059;p47"/>
          <p:cNvSpPr txBox="1">
            <a:spLocks noGrp="1"/>
          </p:cNvSpPr>
          <p:nvPr>
            <p:ph type="title"/>
          </p:nvPr>
        </p:nvSpPr>
        <p:spPr>
          <a:xfrm>
            <a:off x="720000" y="136099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Interface Web </a:t>
            </a:r>
            <a:endParaRPr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5AA703E-DFB5-479E-9B10-7728F5184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675" y="1032234"/>
            <a:ext cx="3952447" cy="2309697"/>
          </a:xfrm>
          <a:prstGeom prst="rect">
            <a:avLst/>
          </a:prstGeom>
        </p:spPr>
      </p:pic>
      <p:sp>
        <p:nvSpPr>
          <p:cNvPr id="28" name="Elipse 27">
            <a:extLst>
              <a:ext uri="{FF2B5EF4-FFF2-40B4-BE49-F238E27FC236}">
                <a16:creationId xmlns:a16="http://schemas.microsoft.com/office/drawing/2014/main" id="{87A35D55-7DCC-4C67-8AB5-CF1A8A5E75E8}"/>
              </a:ext>
            </a:extLst>
          </p:cNvPr>
          <p:cNvSpPr/>
          <p:nvPr/>
        </p:nvSpPr>
        <p:spPr>
          <a:xfrm>
            <a:off x="7714487" y="2756788"/>
            <a:ext cx="398431" cy="41029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9" name="Gráfico 28" descr="Reproduzir">
            <a:extLst>
              <a:ext uri="{FF2B5EF4-FFF2-40B4-BE49-F238E27FC236}">
                <a16:creationId xmlns:a16="http://schemas.microsoft.com/office/drawing/2014/main" id="{A644A048-A44E-4F75-A584-6410D39A61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71990" y="2791277"/>
            <a:ext cx="341320" cy="34132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49"/>
          <p:cNvSpPr txBox="1">
            <a:spLocks noGrp="1"/>
          </p:cNvSpPr>
          <p:nvPr>
            <p:ph type="title"/>
          </p:nvPr>
        </p:nvSpPr>
        <p:spPr>
          <a:xfrm>
            <a:off x="4733569" y="486157"/>
            <a:ext cx="36546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Conclusão</a:t>
            </a:r>
            <a:endParaRPr sz="4800" dirty="0"/>
          </a:p>
        </p:txBody>
      </p:sp>
      <p:sp>
        <p:nvSpPr>
          <p:cNvPr id="1108" name="Google Shape;1108;p49"/>
          <p:cNvSpPr/>
          <p:nvPr/>
        </p:nvSpPr>
        <p:spPr>
          <a:xfrm flipH="1">
            <a:off x="379103" y="922680"/>
            <a:ext cx="4365499" cy="3023397"/>
          </a:xfrm>
          <a:custGeom>
            <a:avLst/>
            <a:gdLst/>
            <a:ahLst/>
            <a:cxnLst/>
            <a:rect l="l" t="t" r="r" b="b"/>
            <a:pathLst>
              <a:path w="159514" h="110474" extrusionOk="0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49"/>
          <p:cNvSpPr txBox="1">
            <a:spLocks noGrp="1"/>
          </p:cNvSpPr>
          <p:nvPr>
            <p:ph type="subTitle" idx="1"/>
          </p:nvPr>
        </p:nvSpPr>
        <p:spPr>
          <a:xfrm>
            <a:off x="4770199" y="1296815"/>
            <a:ext cx="3586047" cy="17080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i="1" dirty="0"/>
              <a:t>"Um ser humano deve transformar informação em inteligência ou conhecimento. Tendemos a esquecer que nenhum computador jamais fará uma nova pergunta.“</a:t>
            </a:r>
          </a:p>
        </p:txBody>
      </p:sp>
      <p:grpSp>
        <p:nvGrpSpPr>
          <p:cNvPr id="1110" name="Google Shape;1110;p49"/>
          <p:cNvGrpSpPr/>
          <p:nvPr/>
        </p:nvGrpSpPr>
        <p:grpSpPr>
          <a:xfrm>
            <a:off x="726603" y="798105"/>
            <a:ext cx="3499435" cy="3805921"/>
            <a:chOff x="692685" y="538923"/>
            <a:chExt cx="3737914" cy="4065286"/>
          </a:xfrm>
        </p:grpSpPr>
        <p:sp>
          <p:nvSpPr>
            <p:cNvPr id="1111" name="Google Shape;1111;p49"/>
            <p:cNvSpPr/>
            <p:nvPr/>
          </p:nvSpPr>
          <p:spPr>
            <a:xfrm flipH="1">
              <a:off x="720026" y="4328225"/>
              <a:ext cx="3710574" cy="275984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9"/>
            <p:cNvSpPr/>
            <p:nvPr/>
          </p:nvSpPr>
          <p:spPr>
            <a:xfrm flipH="1">
              <a:off x="692685" y="538923"/>
              <a:ext cx="2109125" cy="3927796"/>
            </a:xfrm>
            <a:custGeom>
              <a:avLst/>
              <a:gdLst/>
              <a:ahLst/>
              <a:cxnLst/>
              <a:rect l="l" t="t" r="r" b="b"/>
              <a:pathLst>
                <a:path w="72150" h="134364" extrusionOk="0">
                  <a:moveTo>
                    <a:pt x="65938" y="0"/>
                  </a:moveTo>
                  <a:cubicBezTo>
                    <a:pt x="65919" y="0"/>
                    <a:pt x="65899" y="1"/>
                    <a:pt x="65880" y="1"/>
                  </a:cubicBezTo>
                  <a:lnTo>
                    <a:pt x="15110" y="1"/>
                  </a:lnTo>
                  <a:cubicBezTo>
                    <a:pt x="11507" y="67"/>
                    <a:pt x="8539" y="2836"/>
                    <a:pt x="8272" y="6439"/>
                  </a:cubicBezTo>
                  <a:lnTo>
                    <a:pt x="299" y="127926"/>
                  </a:lnTo>
                  <a:cubicBezTo>
                    <a:pt x="1" y="131409"/>
                    <a:pt x="2770" y="134364"/>
                    <a:pt x="6245" y="134364"/>
                  </a:cubicBezTo>
                  <a:cubicBezTo>
                    <a:pt x="6265" y="134364"/>
                    <a:pt x="6284" y="134364"/>
                    <a:pt x="6304" y="134364"/>
                  </a:cubicBezTo>
                  <a:lnTo>
                    <a:pt x="57040" y="134364"/>
                  </a:lnTo>
                  <a:cubicBezTo>
                    <a:pt x="60642" y="134297"/>
                    <a:pt x="63645" y="131528"/>
                    <a:pt x="63911" y="127926"/>
                  </a:cubicBezTo>
                  <a:lnTo>
                    <a:pt x="71884" y="6439"/>
                  </a:lnTo>
                  <a:cubicBezTo>
                    <a:pt x="72149" y="2956"/>
                    <a:pt x="69413" y="0"/>
                    <a:pt x="65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9"/>
            <p:cNvSpPr/>
            <p:nvPr/>
          </p:nvSpPr>
          <p:spPr>
            <a:xfrm flipH="1">
              <a:off x="723905" y="538923"/>
              <a:ext cx="2109096" cy="3927796"/>
            </a:xfrm>
            <a:custGeom>
              <a:avLst/>
              <a:gdLst/>
              <a:ahLst/>
              <a:cxnLst/>
              <a:rect l="l" t="t" r="r" b="b"/>
              <a:pathLst>
                <a:path w="72149" h="134364" extrusionOk="0">
                  <a:moveTo>
                    <a:pt x="65905" y="0"/>
                  </a:moveTo>
                  <a:cubicBezTo>
                    <a:pt x="65885" y="0"/>
                    <a:pt x="65865" y="1"/>
                    <a:pt x="65846" y="1"/>
                  </a:cubicBezTo>
                  <a:lnTo>
                    <a:pt x="15110" y="1"/>
                  </a:lnTo>
                  <a:cubicBezTo>
                    <a:pt x="11507" y="67"/>
                    <a:pt x="8538" y="2836"/>
                    <a:pt x="8238" y="6439"/>
                  </a:cubicBezTo>
                  <a:lnTo>
                    <a:pt x="266" y="127926"/>
                  </a:lnTo>
                  <a:cubicBezTo>
                    <a:pt x="0" y="131409"/>
                    <a:pt x="2737" y="134364"/>
                    <a:pt x="6244" y="134364"/>
                  </a:cubicBezTo>
                  <a:cubicBezTo>
                    <a:pt x="6264" y="134364"/>
                    <a:pt x="6284" y="134364"/>
                    <a:pt x="6303" y="134364"/>
                  </a:cubicBezTo>
                  <a:lnTo>
                    <a:pt x="57039" y="134364"/>
                  </a:lnTo>
                  <a:cubicBezTo>
                    <a:pt x="60642" y="134297"/>
                    <a:pt x="63611" y="131528"/>
                    <a:pt x="63911" y="127926"/>
                  </a:cubicBezTo>
                  <a:lnTo>
                    <a:pt x="71883" y="6439"/>
                  </a:lnTo>
                  <a:cubicBezTo>
                    <a:pt x="72149" y="2956"/>
                    <a:pt x="69412" y="0"/>
                    <a:pt x="65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9"/>
            <p:cNvSpPr/>
            <p:nvPr/>
          </p:nvSpPr>
          <p:spPr>
            <a:xfrm flipH="1">
              <a:off x="753109" y="759307"/>
              <a:ext cx="2050689" cy="3492874"/>
            </a:xfrm>
            <a:custGeom>
              <a:avLst/>
              <a:gdLst/>
              <a:ahLst/>
              <a:cxnLst/>
              <a:rect l="l" t="t" r="r" b="b"/>
              <a:pathLst>
                <a:path w="70151" h="119486" extrusionOk="0">
                  <a:moveTo>
                    <a:pt x="9007" y="0"/>
                  </a:moveTo>
                  <a:cubicBezTo>
                    <a:pt x="8340" y="0"/>
                    <a:pt x="7773" y="534"/>
                    <a:pt x="7739" y="1235"/>
                  </a:cubicBezTo>
                  <a:lnTo>
                    <a:pt x="67" y="118085"/>
                  </a:lnTo>
                  <a:cubicBezTo>
                    <a:pt x="0" y="118852"/>
                    <a:pt x="601" y="119486"/>
                    <a:pt x="1368" y="119486"/>
                  </a:cubicBezTo>
                  <a:lnTo>
                    <a:pt x="61111" y="119486"/>
                  </a:lnTo>
                  <a:cubicBezTo>
                    <a:pt x="61811" y="119486"/>
                    <a:pt x="62378" y="118952"/>
                    <a:pt x="62412" y="118285"/>
                  </a:cubicBezTo>
                  <a:lnTo>
                    <a:pt x="70084" y="1401"/>
                  </a:lnTo>
                  <a:cubicBezTo>
                    <a:pt x="70151" y="634"/>
                    <a:pt x="69550" y="0"/>
                    <a:pt x="68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9"/>
            <p:cNvSpPr/>
            <p:nvPr/>
          </p:nvSpPr>
          <p:spPr>
            <a:xfrm flipH="1">
              <a:off x="1717489" y="3861138"/>
              <a:ext cx="170542" cy="324393"/>
            </a:xfrm>
            <a:custGeom>
              <a:avLst/>
              <a:gdLst/>
              <a:ahLst/>
              <a:cxnLst/>
              <a:rect l="l" t="t" r="r" b="b"/>
              <a:pathLst>
                <a:path w="5834" h="11097" extrusionOk="0">
                  <a:moveTo>
                    <a:pt x="2097" y="1"/>
                  </a:moveTo>
                  <a:cubicBezTo>
                    <a:pt x="1630" y="168"/>
                    <a:pt x="1197" y="401"/>
                    <a:pt x="796" y="635"/>
                  </a:cubicBezTo>
                  <a:cubicBezTo>
                    <a:pt x="769" y="632"/>
                    <a:pt x="741" y="631"/>
                    <a:pt x="714" y="631"/>
                  </a:cubicBezTo>
                  <a:cubicBezTo>
                    <a:pt x="318" y="631"/>
                    <a:pt x="0" y="854"/>
                    <a:pt x="63" y="1135"/>
                  </a:cubicBezTo>
                  <a:cubicBezTo>
                    <a:pt x="296" y="2402"/>
                    <a:pt x="563" y="3303"/>
                    <a:pt x="896" y="4871"/>
                  </a:cubicBezTo>
                  <a:cubicBezTo>
                    <a:pt x="1063" y="5838"/>
                    <a:pt x="763" y="7673"/>
                    <a:pt x="1530" y="10108"/>
                  </a:cubicBezTo>
                  <a:cubicBezTo>
                    <a:pt x="1727" y="10747"/>
                    <a:pt x="2278" y="11097"/>
                    <a:pt x="2906" y="11097"/>
                  </a:cubicBezTo>
                  <a:cubicBezTo>
                    <a:pt x="3557" y="11097"/>
                    <a:pt x="4290" y="10722"/>
                    <a:pt x="4799" y="9908"/>
                  </a:cubicBezTo>
                  <a:cubicBezTo>
                    <a:pt x="5833" y="8307"/>
                    <a:pt x="5133" y="6205"/>
                    <a:pt x="4833" y="4237"/>
                  </a:cubicBezTo>
                  <a:cubicBezTo>
                    <a:pt x="4632" y="2803"/>
                    <a:pt x="5500" y="1935"/>
                    <a:pt x="5500" y="1068"/>
                  </a:cubicBezTo>
                  <a:lnTo>
                    <a:pt x="5500" y="1068"/>
                  </a:lnTo>
                  <a:cubicBezTo>
                    <a:pt x="5236" y="1138"/>
                    <a:pt x="4960" y="1172"/>
                    <a:pt x="4685" y="1172"/>
                  </a:cubicBezTo>
                  <a:cubicBezTo>
                    <a:pt x="4300" y="1172"/>
                    <a:pt x="3915" y="1104"/>
                    <a:pt x="3565" y="968"/>
                  </a:cubicBezTo>
                  <a:cubicBezTo>
                    <a:pt x="2998" y="768"/>
                    <a:pt x="2498" y="434"/>
                    <a:pt x="2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9"/>
            <p:cNvSpPr/>
            <p:nvPr/>
          </p:nvSpPr>
          <p:spPr>
            <a:xfrm flipH="1">
              <a:off x="784300" y="758342"/>
              <a:ext cx="1077539" cy="3415847"/>
            </a:xfrm>
            <a:custGeom>
              <a:avLst/>
              <a:gdLst/>
              <a:ahLst/>
              <a:cxnLst/>
              <a:rect l="l" t="t" r="r" b="b"/>
              <a:pathLst>
                <a:path w="36861" h="116851" extrusionOk="0">
                  <a:moveTo>
                    <a:pt x="23751" y="3469"/>
                  </a:moveTo>
                  <a:cubicBezTo>
                    <a:pt x="23984" y="4036"/>
                    <a:pt x="24418" y="4503"/>
                    <a:pt x="24985" y="4770"/>
                  </a:cubicBezTo>
                  <a:cubicBezTo>
                    <a:pt x="25052" y="5504"/>
                    <a:pt x="25052" y="6238"/>
                    <a:pt x="24985" y="6972"/>
                  </a:cubicBezTo>
                  <a:cubicBezTo>
                    <a:pt x="24018" y="6171"/>
                    <a:pt x="23517" y="4937"/>
                    <a:pt x="23717" y="3703"/>
                  </a:cubicBezTo>
                  <a:cubicBezTo>
                    <a:pt x="23717" y="3636"/>
                    <a:pt x="23717" y="3536"/>
                    <a:pt x="23751" y="3469"/>
                  </a:cubicBezTo>
                  <a:close/>
                  <a:moveTo>
                    <a:pt x="23551" y="2969"/>
                  </a:moveTo>
                  <a:cubicBezTo>
                    <a:pt x="23551" y="3002"/>
                    <a:pt x="23551" y="3036"/>
                    <a:pt x="23584" y="3069"/>
                  </a:cubicBezTo>
                  <a:cubicBezTo>
                    <a:pt x="23517" y="3236"/>
                    <a:pt x="23451" y="3436"/>
                    <a:pt x="23417" y="3636"/>
                  </a:cubicBezTo>
                  <a:cubicBezTo>
                    <a:pt x="23250" y="5037"/>
                    <a:pt x="23817" y="6438"/>
                    <a:pt x="24985" y="7305"/>
                  </a:cubicBezTo>
                  <a:cubicBezTo>
                    <a:pt x="24952" y="7739"/>
                    <a:pt x="24885" y="8139"/>
                    <a:pt x="24852" y="8540"/>
                  </a:cubicBezTo>
                  <a:cubicBezTo>
                    <a:pt x="24051" y="8206"/>
                    <a:pt x="23417" y="7606"/>
                    <a:pt x="23017" y="6872"/>
                  </a:cubicBezTo>
                  <a:cubicBezTo>
                    <a:pt x="22583" y="6104"/>
                    <a:pt x="22483" y="5170"/>
                    <a:pt x="22717" y="4337"/>
                  </a:cubicBezTo>
                  <a:cubicBezTo>
                    <a:pt x="22850" y="3803"/>
                    <a:pt x="23150" y="3336"/>
                    <a:pt x="23551" y="2969"/>
                  </a:cubicBezTo>
                  <a:close/>
                  <a:moveTo>
                    <a:pt x="22583" y="0"/>
                  </a:moveTo>
                  <a:cubicBezTo>
                    <a:pt x="22650" y="934"/>
                    <a:pt x="22950" y="1835"/>
                    <a:pt x="23451" y="2602"/>
                  </a:cubicBezTo>
                  <a:cubicBezTo>
                    <a:pt x="22950" y="3036"/>
                    <a:pt x="22617" y="3569"/>
                    <a:pt x="22450" y="4203"/>
                  </a:cubicBezTo>
                  <a:cubicBezTo>
                    <a:pt x="22183" y="5104"/>
                    <a:pt x="22316" y="6104"/>
                    <a:pt x="22783" y="6938"/>
                  </a:cubicBezTo>
                  <a:cubicBezTo>
                    <a:pt x="23217" y="7772"/>
                    <a:pt x="23951" y="8406"/>
                    <a:pt x="24785" y="8773"/>
                  </a:cubicBezTo>
                  <a:cubicBezTo>
                    <a:pt x="24585" y="9974"/>
                    <a:pt x="24151" y="10975"/>
                    <a:pt x="23417" y="11508"/>
                  </a:cubicBezTo>
                  <a:cubicBezTo>
                    <a:pt x="22917" y="11442"/>
                    <a:pt x="22416" y="11408"/>
                    <a:pt x="21916" y="11375"/>
                  </a:cubicBezTo>
                  <a:cubicBezTo>
                    <a:pt x="21516" y="11342"/>
                    <a:pt x="21116" y="11308"/>
                    <a:pt x="20749" y="11308"/>
                  </a:cubicBezTo>
                  <a:cubicBezTo>
                    <a:pt x="20660" y="11300"/>
                    <a:pt x="20572" y="11296"/>
                    <a:pt x="20485" y="11296"/>
                  </a:cubicBezTo>
                  <a:cubicBezTo>
                    <a:pt x="19480" y="11296"/>
                    <a:pt x="18532" y="11817"/>
                    <a:pt x="17980" y="12676"/>
                  </a:cubicBezTo>
                  <a:cubicBezTo>
                    <a:pt x="17780" y="12743"/>
                    <a:pt x="17546" y="12876"/>
                    <a:pt x="17380" y="13009"/>
                  </a:cubicBezTo>
                  <a:cubicBezTo>
                    <a:pt x="16846" y="13443"/>
                    <a:pt x="16412" y="13777"/>
                    <a:pt x="15945" y="14210"/>
                  </a:cubicBezTo>
                  <a:cubicBezTo>
                    <a:pt x="15512" y="14611"/>
                    <a:pt x="15045" y="15011"/>
                    <a:pt x="14611" y="15411"/>
                  </a:cubicBezTo>
                  <a:cubicBezTo>
                    <a:pt x="13744" y="16245"/>
                    <a:pt x="12910" y="17112"/>
                    <a:pt x="12109" y="18013"/>
                  </a:cubicBezTo>
                  <a:cubicBezTo>
                    <a:pt x="10708" y="19547"/>
                    <a:pt x="9441" y="21249"/>
                    <a:pt x="8373" y="23050"/>
                  </a:cubicBezTo>
                  <a:cubicBezTo>
                    <a:pt x="7773" y="23183"/>
                    <a:pt x="7139" y="23984"/>
                    <a:pt x="6772" y="25118"/>
                  </a:cubicBezTo>
                  <a:cubicBezTo>
                    <a:pt x="6405" y="26319"/>
                    <a:pt x="6472" y="27486"/>
                    <a:pt x="6905" y="27953"/>
                  </a:cubicBezTo>
                  <a:cubicBezTo>
                    <a:pt x="6905" y="28087"/>
                    <a:pt x="6905" y="28254"/>
                    <a:pt x="6905" y="28420"/>
                  </a:cubicBezTo>
                  <a:cubicBezTo>
                    <a:pt x="6872" y="29721"/>
                    <a:pt x="6939" y="30989"/>
                    <a:pt x="7072" y="32290"/>
                  </a:cubicBezTo>
                  <a:cubicBezTo>
                    <a:pt x="7272" y="34525"/>
                    <a:pt x="7673" y="36760"/>
                    <a:pt x="8173" y="38995"/>
                  </a:cubicBezTo>
                  <a:cubicBezTo>
                    <a:pt x="7939" y="39262"/>
                    <a:pt x="7806" y="39628"/>
                    <a:pt x="7806" y="39995"/>
                  </a:cubicBezTo>
                  <a:cubicBezTo>
                    <a:pt x="7839" y="40696"/>
                    <a:pt x="7906" y="41396"/>
                    <a:pt x="8106" y="42097"/>
                  </a:cubicBezTo>
                  <a:lnTo>
                    <a:pt x="8507" y="44765"/>
                  </a:lnTo>
                  <a:lnTo>
                    <a:pt x="12209" y="44866"/>
                  </a:lnTo>
                  <a:lnTo>
                    <a:pt x="12543" y="42030"/>
                  </a:lnTo>
                  <a:lnTo>
                    <a:pt x="11242" y="39495"/>
                  </a:lnTo>
                  <a:cubicBezTo>
                    <a:pt x="11175" y="39362"/>
                    <a:pt x="11075" y="39195"/>
                    <a:pt x="10942" y="39095"/>
                  </a:cubicBezTo>
                  <a:cubicBezTo>
                    <a:pt x="10942" y="36893"/>
                    <a:pt x="10942" y="34692"/>
                    <a:pt x="11042" y="32557"/>
                  </a:cubicBezTo>
                  <a:cubicBezTo>
                    <a:pt x="11075" y="31389"/>
                    <a:pt x="11175" y="30255"/>
                    <a:pt x="11309" y="29188"/>
                  </a:cubicBezTo>
                  <a:cubicBezTo>
                    <a:pt x="11375" y="28687"/>
                    <a:pt x="11475" y="28187"/>
                    <a:pt x="11609" y="27687"/>
                  </a:cubicBezTo>
                  <a:cubicBezTo>
                    <a:pt x="11675" y="27486"/>
                    <a:pt x="11742" y="27286"/>
                    <a:pt x="11809" y="27120"/>
                  </a:cubicBezTo>
                  <a:cubicBezTo>
                    <a:pt x="11842" y="27019"/>
                    <a:pt x="11876" y="26953"/>
                    <a:pt x="11909" y="26886"/>
                  </a:cubicBezTo>
                  <a:lnTo>
                    <a:pt x="11942" y="26819"/>
                  </a:lnTo>
                  <a:lnTo>
                    <a:pt x="11976" y="26786"/>
                  </a:lnTo>
                  <a:lnTo>
                    <a:pt x="12009" y="26719"/>
                  </a:lnTo>
                  <a:cubicBezTo>
                    <a:pt x="12609" y="25819"/>
                    <a:pt x="13243" y="24985"/>
                    <a:pt x="13910" y="24184"/>
                  </a:cubicBezTo>
                  <a:cubicBezTo>
                    <a:pt x="14611" y="23350"/>
                    <a:pt x="15345" y="22550"/>
                    <a:pt x="16112" y="21749"/>
                  </a:cubicBezTo>
                  <a:lnTo>
                    <a:pt x="17780" y="20081"/>
                  </a:lnTo>
                  <a:lnTo>
                    <a:pt x="17780" y="20515"/>
                  </a:lnTo>
                  <a:lnTo>
                    <a:pt x="17780" y="21115"/>
                  </a:lnTo>
                  <a:lnTo>
                    <a:pt x="17780" y="22783"/>
                  </a:lnTo>
                  <a:lnTo>
                    <a:pt x="17780" y="22917"/>
                  </a:lnTo>
                  <a:cubicBezTo>
                    <a:pt x="17780" y="23450"/>
                    <a:pt x="17746" y="23984"/>
                    <a:pt x="17713" y="24518"/>
                  </a:cubicBezTo>
                  <a:cubicBezTo>
                    <a:pt x="17646" y="26586"/>
                    <a:pt x="17546" y="28587"/>
                    <a:pt x="17380" y="30422"/>
                  </a:cubicBezTo>
                  <a:cubicBezTo>
                    <a:pt x="17246" y="32023"/>
                    <a:pt x="17079" y="33524"/>
                    <a:pt x="16913" y="34858"/>
                  </a:cubicBezTo>
                  <a:cubicBezTo>
                    <a:pt x="16746" y="36560"/>
                    <a:pt x="17246" y="38261"/>
                    <a:pt x="18347" y="39628"/>
                  </a:cubicBezTo>
                  <a:cubicBezTo>
                    <a:pt x="17646" y="40763"/>
                    <a:pt x="17313" y="42064"/>
                    <a:pt x="17313" y="43398"/>
                  </a:cubicBezTo>
                  <a:cubicBezTo>
                    <a:pt x="15912" y="44098"/>
                    <a:pt x="14911" y="45433"/>
                    <a:pt x="14644" y="46967"/>
                  </a:cubicBezTo>
                  <a:cubicBezTo>
                    <a:pt x="13277" y="53772"/>
                    <a:pt x="10775" y="65781"/>
                    <a:pt x="8240" y="74387"/>
                  </a:cubicBezTo>
                  <a:cubicBezTo>
                    <a:pt x="7372" y="74854"/>
                    <a:pt x="6705" y="75588"/>
                    <a:pt x="6338" y="76488"/>
                  </a:cubicBezTo>
                  <a:cubicBezTo>
                    <a:pt x="5838" y="77656"/>
                    <a:pt x="5838" y="78957"/>
                    <a:pt x="6305" y="80124"/>
                  </a:cubicBezTo>
                  <a:cubicBezTo>
                    <a:pt x="3536" y="87196"/>
                    <a:pt x="1435" y="97837"/>
                    <a:pt x="234" y="102940"/>
                  </a:cubicBezTo>
                  <a:cubicBezTo>
                    <a:pt x="0" y="104108"/>
                    <a:pt x="367" y="105309"/>
                    <a:pt x="1201" y="106176"/>
                  </a:cubicBezTo>
                  <a:cubicBezTo>
                    <a:pt x="1602" y="106576"/>
                    <a:pt x="2102" y="106910"/>
                    <a:pt x="2636" y="107110"/>
                  </a:cubicBezTo>
                  <a:cubicBezTo>
                    <a:pt x="3005" y="107246"/>
                    <a:pt x="3386" y="107314"/>
                    <a:pt x="3766" y="107314"/>
                  </a:cubicBezTo>
                  <a:cubicBezTo>
                    <a:pt x="4036" y="107314"/>
                    <a:pt x="4306" y="107280"/>
                    <a:pt x="4570" y="107210"/>
                  </a:cubicBezTo>
                  <a:cubicBezTo>
                    <a:pt x="5571" y="107010"/>
                    <a:pt x="6372" y="106276"/>
                    <a:pt x="6705" y="105342"/>
                  </a:cubicBezTo>
                  <a:cubicBezTo>
                    <a:pt x="8473" y="100339"/>
                    <a:pt x="11275" y="91366"/>
                    <a:pt x="14778" y="84094"/>
                  </a:cubicBezTo>
                  <a:cubicBezTo>
                    <a:pt x="16079" y="83793"/>
                    <a:pt x="17179" y="82859"/>
                    <a:pt x="17680" y="81625"/>
                  </a:cubicBezTo>
                  <a:cubicBezTo>
                    <a:pt x="18280" y="80258"/>
                    <a:pt x="18180" y="78690"/>
                    <a:pt x="17446" y="77422"/>
                  </a:cubicBezTo>
                  <a:cubicBezTo>
                    <a:pt x="19748" y="70851"/>
                    <a:pt x="22717" y="60977"/>
                    <a:pt x="24852" y="53805"/>
                  </a:cubicBezTo>
                  <a:cubicBezTo>
                    <a:pt x="24952" y="54606"/>
                    <a:pt x="25052" y="55406"/>
                    <a:pt x="25152" y="56274"/>
                  </a:cubicBezTo>
                  <a:cubicBezTo>
                    <a:pt x="25152" y="56340"/>
                    <a:pt x="25152" y="56441"/>
                    <a:pt x="25185" y="56541"/>
                  </a:cubicBezTo>
                  <a:cubicBezTo>
                    <a:pt x="25218" y="56974"/>
                    <a:pt x="25285" y="57441"/>
                    <a:pt x="25352" y="57908"/>
                  </a:cubicBezTo>
                  <a:lnTo>
                    <a:pt x="25352" y="58108"/>
                  </a:lnTo>
                  <a:cubicBezTo>
                    <a:pt x="25385" y="58575"/>
                    <a:pt x="25452" y="59076"/>
                    <a:pt x="25519" y="59543"/>
                  </a:cubicBezTo>
                  <a:cubicBezTo>
                    <a:pt x="25986" y="63579"/>
                    <a:pt x="26453" y="67949"/>
                    <a:pt x="26786" y="72052"/>
                  </a:cubicBezTo>
                  <a:cubicBezTo>
                    <a:pt x="27053" y="75187"/>
                    <a:pt x="27487" y="78189"/>
                    <a:pt x="27787" y="80825"/>
                  </a:cubicBezTo>
                  <a:cubicBezTo>
                    <a:pt x="27220" y="81492"/>
                    <a:pt x="26853" y="82292"/>
                    <a:pt x="26753" y="83160"/>
                  </a:cubicBezTo>
                  <a:cubicBezTo>
                    <a:pt x="26553" y="84694"/>
                    <a:pt x="27053" y="86228"/>
                    <a:pt x="28121" y="87296"/>
                  </a:cubicBezTo>
                  <a:cubicBezTo>
                    <a:pt x="28287" y="96636"/>
                    <a:pt x="29221" y="109378"/>
                    <a:pt x="29688" y="115249"/>
                  </a:cubicBezTo>
                  <a:cubicBezTo>
                    <a:pt x="29755" y="115816"/>
                    <a:pt x="29955" y="116383"/>
                    <a:pt x="30255" y="116850"/>
                  </a:cubicBezTo>
                  <a:lnTo>
                    <a:pt x="34859" y="47534"/>
                  </a:lnTo>
                  <a:cubicBezTo>
                    <a:pt x="34525" y="47100"/>
                    <a:pt x="34125" y="46700"/>
                    <a:pt x="33691" y="46333"/>
                  </a:cubicBezTo>
                  <a:cubicBezTo>
                    <a:pt x="33825" y="45633"/>
                    <a:pt x="33858" y="44932"/>
                    <a:pt x="33791" y="44232"/>
                  </a:cubicBezTo>
                  <a:cubicBezTo>
                    <a:pt x="33725" y="43698"/>
                    <a:pt x="33624" y="43198"/>
                    <a:pt x="33491" y="42664"/>
                  </a:cubicBezTo>
                  <a:cubicBezTo>
                    <a:pt x="34192" y="42264"/>
                    <a:pt x="34825" y="41663"/>
                    <a:pt x="35259" y="40996"/>
                  </a:cubicBezTo>
                  <a:lnTo>
                    <a:pt x="36860" y="16579"/>
                  </a:lnTo>
                  <a:cubicBezTo>
                    <a:pt x="36226" y="15078"/>
                    <a:pt x="34959" y="13943"/>
                    <a:pt x="33391" y="13410"/>
                  </a:cubicBezTo>
                  <a:cubicBezTo>
                    <a:pt x="33057" y="13310"/>
                    <a:pt x="32657" y="13176"/>
                    <a:pt x="32290" y="13076"/>
                  </a:cubicBezTo>
                  <a:cubicBezTo>
                    <a:pt x="31957" y="12976"/>
                    <a:pt x="31656" y="12909"/>
                    <a:pt x="31323" y="12809"/>
                  </a:cubicBezTo>
                  <a:cubicBezTo>
                    <a:pt x="29188" y="11942"/>
                    <a:pt x="28821" y="10541"/>
                    <a:pt x="29055" y="9073"/>
                  </a:cubicBezTo>
                  <a:cubicBezTo>
                    <a:pt x="29088" y="8873"/>
                    <a:pt x="29121" y="8706"/>
                    <a:pt x="29155" y="8506"/>
                  </a:cubicBezTo>
                  <a:lnTo>
                    <a:pt x="29221" y="8306"/>
                  </a:lnTo>
                  <a:cubicBezTo>
                    <a:pt x="29470" y="8349"/>
                    <a:pt x="29717" y="8370"/>
                    <a:pt x="29962" y="8370"/>
                  </a:cubicBezTo>
                  <a:cubicBezTo>
                    <a:pt x="31785" y="8370"/>
                    <a:pt x="33437" y="7202"/>
                    <a:pt x="34025" y="5437"/>
                  </a:cubicBezTo>
                  <a:cubicBezTo>
                    <a:pt x="34558" y="3669"/>
                    <a:pt x="34692" y="1801"/>
                    <a:pt x="3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9"/>
            <p:cNvSpPr/>
            <p:nvPr/>
          </p:nvSpPr>
          <p:spPr>
            <a:xfrm flipH="1">
              <a:off x="1454221" y="625714"/>
              <a:ext cx="405659" cy="45866"/>
            </a:xfrm>
            <a:custGeom>
              <a:avLst/>
              <a:gdLst/>
              <a:ahLst/>
              <a:cxnLst/>
              <a:rect l="l" t="t" r="r" b="b"/>
              <a:pathLst>
                <a:path w="13877" h="1569" extrusionOk="0">
                  <a:moveTo>
                    <a:pt x="901" y="1"/>
                  </a:moveTo>
                  <a:cubicBezTo>
                    <a:pt x="434" y="1"/>
                    <a:pt x="67" y="334"/>
                    <a:pt x="34" y="801"/>
                  </a:cubicBezTo>
                  <a:cubicBezTo>
                    <a:pt x="0" y="1201"/>
                    <a:pt x="334" y="1568"/>
                    <a:pt x="767" y="1568"/>
                  </a:cubicBezTo>
                  <a:lnTo>
                    <a:pt x="13043" y="1568"/>
                  </a:lnTo>
                  <a:cubicBezTo>
                    <a:pt x="13476" y="1568"/>
                    <a:pt x="13843" y="1235"/>
                    <a:pt x="13877" y="801"/>
                  </a:cubicBezTo>
                  <a:cubicBezTo>
                    <a:pt x="13877" y="367"/>
                    <a:pt x="13543" y="1"/>
                    <a:pt x="13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9"/>
            <p:cNvSpPr/>
            <p:nvPr/>
          </p:nvSpPr>
          <p:spPr>
            <a:xfrm flipH="1">
              <a:off x="3254271" y="1181015"/>
              <a:ext cx="524840" cy="875689"/>
            </a:xfrm>
            <a:custGeom>
              <a:avLst/>
              <a:gdLst/>
              <a:ahLst/>
              <a:cxnLst/>
              <a:rect l="l" t="t" r="r" b="b"/>
              <a:pathLst>
                <a:path w="17954" h="29956" extrusionOk="0">
                  <a:moveTo>
                    <a:pt x="15182" y="0"/>
                  </a:moveTo>
                  <a:cubicBezTo>
                    <a:pt x="13876" y="0"/>
                    <a:pt x="12771" y="985"/>
                    <a:pt x="12616" y="2286"/>
                  </a:cubicBezTo>
                  <a:lnTo>
                    <a:pt x="12616" y="2320"/>
                  </a:lnTo>
                  <a:cubicBezTo>
                    <a:pt x="12316" y="4822"/>
                    <a:pt x="11983" y="7357"/>
                    <a:pt x="11649" y="9859"/>
                  </a:cubicBezTo>
                  <a:cubicBezTo>
                    <a:pt x="11449" y="11093"/>
                    <a:pt x="11249" y="12327"/>
                    <a:pt x="11049" y="13561"/>
                  </a:cubicBezTo>
                  <a:cubicBezTo>
                    <a:pt x="10848" y="14729"/>
                    <a:pt x="10582" y="15863"/>
                    <a:pt x="10248" y="16997"/>
                  </a:cubicBezTo>
                  <a:cubicBezTo>
                    <a:pt x="10148" y="17264"/>
                    <a:pt x="10081" y="17497"/>
                    <a:pt x="9981" y="17697"/>
                  </a:cubicBezTo>
                  <a:cubicBezTo>
                    <a:pt x="9914" y="17864"/>
                    <a:pt x="9848" y="18031"/>
                    <a:pt x="9748" y="18198"/>
                  </a:cubicBezTo>
                  <a:cubicBezTo>
                    <a:pt x="9447" y="18631"/>
                    <a:pt x="9114" y="19065"/>
                    <a:pt x="8747" y="19499"/>
                  </a:cubicBezTo>
                  <a:cubicBezTo>
                    <a:pt x="8013" y="20399"/>
                    <a:pt x="7146" y="21300"/>
                    <a:pt x="6245" y="22234"/>
                  </a:cubicBezTo>
                  <a:cubicBezTo>
                    <a:pt x="4511" y="24035"/>
                    <a:pt x="2676" y="25870"/>
                    <a:pt x="875" y="27705"/>
                  </a:cubicBezTo>
                  <a:cubicBezTo>
                    <a:pt x="0" y="28606"/>
                    <a:pt x="782" y="29956"/>
                    <a:pt x="1809" y="29956"/>
                  </a:cubicBezTo>
                  <a:cubicBezTo>
                    <a:pt x="2035" y="29956"/>
                    <a:pt x="2274" y="29890"/>
                    <a:pt x="2509" y="29739"/>
                  </a:cubicBezTo>
                  <a:cubicBezTo>
                    <a:pt x="4744" y="28372"/>
                    <a:pt x="6912" y="26837"/>
                    <a:pt x="8980" y="25236"/>
                  </a:cubicBezTo>
                  <a:cubicBezTo>
                    <a:pt x="10014" y="24402"/>
                    <a:pt x="11049" y="23568"/>
                    <a:pt x="12049" y="22601"/>
                  </a:cubicBezTo>
                  <a:cubicBezTo>
                    <a:pt x="12616" y="22067"/>
                    <a:pt x="13117" y="21500"/>
                    <a:pt x="13584" y="20933"/>
                  </a:cubicBezTo>
                  <a:cubicBezTo>
                    <a:pt x="13884" y="20566"/>
                    <a:pt x="14117" y="20166"/>
                    <a:pt x="14318" y="19732"/>
                  </a:cubicBezTo>
                  <a:cubicBezTo>
                    <a:pt x="14518" y="19332"/>
                    <a:pt x="14684" y="18998"/>
                    <a:pt x="14818" y="18631"/>
                  </a:cubicBezTo>
                  <a:cubicBezTo>
                    <a:pt x="15318" y="17331"/>
                    <a:pt x="15719" y="15963"/>
                    <a:pt x="16019" y="14595"/>
                  </a:cubicBezTo>
                  <a:cubicBezTo>
                    <a:pt x="16352" y="13294"/>
                    <a:pt x="16586" y="11993"/>
                    <a:pt x="16819" y="10659"/>
                  </a:cubicBezTo>
                  <a:cubicBezTo>
                    <a:pt x="17286" y="8057"/>
                    <a:pt x="17620" y="5489"/>
                    <a:pt x="17853" y="2820"/>
                  </a:cubicBezTo>
                  <a:lnTo>
                    <a:pt x="17820" y="2820"/>
                  </a:lnTo>
                  <a:cubicBezTo>
                    <a:pt x="17953" y="1419"/>
                    <a:pt x="16886" y="152"/>
                    <a:pt x="15485" y="18"/>
                  </a:cubicBezTo>
                  <a:cubicBezTo>
                    <a:pt x="15383" y="6"/>
                    <a:pt x="15282" y="0"/>
                    <a:pt x="15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9"/>
            <p:cNvSpPr/>
            <p:nvPr/>
          </p:nvSpPr>
          <p:spPr>
            <a:xfrm flipH="1">
              <a:off x="3335215" y="1680393"/>
              <a:ext cx="99478" cy="149027"/>
            </a:xfrm>
            <a:custGeom>
              <a:avLst/>
              <a:gdLst/>
              <a:ahLst/>
              <a:cxnLst/>
              <a:rect l="l" t="t" r="r" b="b"/>
              <a:pathLst>
                <a:path w="3403" h="5098" extrusionOk="0">
                  <a:moveTo>
                    <a:pt x="2531" y="1"/>
                  </a:moveTo>
                  <a:cubicBezTo>
                    <a:pt x="1912" y="1"/>
                    <a:pt x="1101" y="847"/>
                    <a:pt x="601" y="2082"/>
                  </a:cubicBezTo>
                  <a:cubicBezTo>
                    <a:pt x="0" y="3450"/>
                    <a:pt x="34" y="4784"/>
                    <a:pt x="668" y="5051"/>
                  </a:cubicBezTo>
                  <a:cubicBezTo>
                    <a:pt x="739" y="5083"/>
                    <a:pt x="815" y="5098"/>
                    <a:pt x="895" y="5098"/>
                  </a:cubicBezTo>
                  <a:cubicBezTo>
                    <a:pt x="1492" y="5098"/>
                    <a:pt x="2306" y="4251"/>
                    <a:pt x="2836" y="3016"/>
                  </a:cubicBezTo>
                  <a:cubicBezTo>
                    <a:pt x="3403" y="1649"/>
                    <a:pt x="3369" y="314"/>
                    <a:pt x="2769" y="47"/>
                  </a:cubicBezTo>
                  <a:cubicBezTo>
                    <a:pt x="2694" y="16"/>
                    <a:pt x="2614" y="1"/>
                    <a:pt x="2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9"/>
            <p:cNvSpPr/>
            <p:nvPr/>
          </p:nvSpPr>
          <p:spPr>
            <a:xfrm flipH="1">
              <a:off x="3690156" y="1983827"/>
              <a:ext cx="105325" cy="133856"/>
            </a:xfrm>
            <a:custGeom>
              <a:avLst/>
              <a:gdLst/>
              <a:ahLst/>
              <a:cxnLst/>
              <a:rect l="l" t="t" r="r" b="b"/>
              <a:pathLst>
                <a:path w="3603" h="4579" extrusionOk="0">
                  <a:moveTo>
                    <a:pt x="2036" y="0"/>
                  </a:moveTo>
                  <a:cubicBezTo>
                    <a:pt x="1759" y="0"/>
                    <a:pt x="1480" y="78"/>
                    <a:pt x="1234" y="242"/>
                  </a:cubicBezTo>
                  <a:lnTo>
                    <a:pt x="0" y="1076"/>
                  </a:lnTo>
                  <a:lnTo>
                    <a:pt x="1968" y="4578"/>
                  </a:lnTo>
                  <a:cubicBezTo>
                    <a:pt x="2502" y="3811"/>
                    <a:pt x="2969" y="2977"/>
                    <a:pt x="3403" y="2143"/>
                  </a:cubicBezTo>
                  <a:cubicBezTo>
                    <a:pt x="3603" y="1676"/>
                    <a:pt x="3569" y="1176"/>
                    <a:pt x="3336" y="742"/>
                  </a:cubicBezTo>
                  <a:cubicBezTo>
                    <a:pt x="3054" y="266"/>
                    <a:pt x="2548" y="0"/>
                    <a:pt x="2036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9"/>
            <p:cNvSpPr/>
            <p:nvPr/>
          </p:nvSpPr>
          <p:spPr>
            <a:xfrm flipH="1">
              <a:off x="3737922" y="2015252"/>
              <a:ext cx="95590" cy="147273"/>
            </a:xfrm>
            <a:custGeom>
              <a:avLst/>
              <a:gdLst/>
              <a:ahLst/>
              <a:cxnLst/>
              <a:rect l="l" t="t" r="r" b="b"/>
              <a:pathLst>
                <a:path w="3270" h="5038" extrusionOk="0">
                  <a:moveTo>
                    <a:pt x="1301" y="1"/>
                  </a:moveTo>
                  <a:lnTo>
                    <a:pt x="0" y="2202"/>
                  </a:lnTo>
                  <a:lnTo>
                    <a:pt x="1935" y="5037"/>
                  </a:lnTo>
                  <a:lnTo>
                    <a:pt x="3269" y="3503"/>
                  </a:lnTo>
                  <a:lnTo>
                    <a:pt x="1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9"/>
            <p:cNvSpPr/>
            <p:nvPr/>
          </p:nvSpPr>
          <p:spPr>
            <a:xfrm flipH="1">
              <a:off x="1826701" y="3834624"/>
              <a:ext cx="183726" cy="332578"/>
            </a:xfrm>
            <a:custGeom>
              <a:avLst/>
              <a:gdLst/>
              <a:ahLst/>
              <a:cxnLst/>
              <a:rect l="l" t="t" r="r" b="b"/>
              <a:pathLst>
                <a:path w="6285" h="11377" extrusionOk="0">
                  <a:moveTo>
                    <a:pt x="2662" y="1"/>
                  </a:moveTo>
                  <a:cubicBezTo>
                    <a:pt x="2547" y="1"/>
                    <a:pt x="2439" y="87"/>
                    <a:pt x="2382" y="174"/>
                  </a:cubicBezTo>
                  <a:lnTo>
                    <a:pt x="580" y="4010"/>
                  </a:lnTo>
                  <a:cubicBezTo>
                    <a:pt x="514" y="4210"/>
                    <a:pt x="514" y="4410"/>
                    <a:pt x="580" y="4610"/>
                  </a:cubicBezTo>
                  <a:cubicBezTo>
                    <a:pt x="880" y="5711"/>
                    <a:pt x="1247" y="7746"/>
                    <a:pt x="147" y="10548"/>
                  </a:cubicBezTo>
                  <a:cubicBezTo>
                    <a:pt x="0" y="10903"/>
                    <a:pt x="417" y="11377"/>
                    <a:pt x="922" y="11377"/>
                  </a:cubicBezTo>
                  <a:cubicBezTo>
                    <a:pt x="1222" y="11377"/>
                    <a:pt x="1553" y="11209"/>
                    <a:pt x="1814" y="10748"/>
                  </a:cubicBezTo>
                  <a:cubicBezTo>
                    <a:pt x="3182" y="8413"/>
                    <a:pt x="3883" y="6011"/>
                    <a:pt x="4316" y="5077"/>
                  </a:cubicBezTo>
                  <a:cubicBezTo>
                    <a:pt x="5050" y="3510"/>
                    <a:pt x="5550" y="2642"/>
                    <a:pt x="6151" y="1441"/>
                  </a:cubicBezTo>
                  <a:cubicBezTo>
                    <a:pt x="6284" y="1141"/>
                    <a:pt x="6118" y="774"/>
                    <a:pt x="5817" y="708"/>
                  </a:cubicBezTo>
                  <a:lnTo>
                    <a:pt x="2715" y="7"/>
                  </a:lnTo>
                  <a:cubicBezTo>
                    <a:pt x="2697" y="3"/>
                    <a:pt x="2679" y="1"/>
                    <a:pt x="2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9"/>
            <p:cNvSpPr/>
            <p:nvPr/>
          </p:nvSpPr>
          <p:spPr>
            <a:xfrm flipH="1">
              <a:off x="2921751" y="4298982"/>
              <a:ext cx="395925" cy="116053"/>
            </a:xfrm>
            <a:custGeom>
              <a:avLst/>
              <a:gdLst/>
              <a:ahLst/>
              <a:cxnLst/>
              <a:rect l="l" t="t" r="r" b="b"/>
              <a:pathLst>
                <a:path w="13544" h="3970" extrusionOk="0">
                  <a:moveTo>
                    <a:pt x="8706" y="0"/>
                  </a:moveTo>
                  <a:cubicBezTo>
                    <a:pt x="8406" y="33"/>
                    <a:pt x="8139" y="100"/>
                    <a:pt x="7873" y="267"/>
                  </a:cubicBezTo>
                  <a:cubicBezTo>
                    <a:pt x="5538" y="1701"/>
                    <a:pt x="3303" y="1735"/>
                    <a:pt x="601" y="2335"/>
                  </a:cubicBezTo>
                  <a:cubicBezTo>
                    <a:pt x="0" y="2435"/>
                    <a:pt x="401" y="3903"/>
                    <a:pt x="1802" y="3903"/>
                  </a:cubicBezTo>
                  <a:cubicBezTo>
                    <a:pt x="4137" y="3903"/>
                    <a:pt x="5904" y="3836"/>
                    <a:pt x="7906" y="3836"/>
                  </a:cubicBezTo>
                  <a:cubicBezTo>
                    <a:pt x="9607" y="3836"/>
                    <a:pt x="11609" y="3936"/>
                    <a:pt x="12943" y="3970"/>
                  </a:cubicBezTo>
                  <a:cubicBezTo>
                    <a:pt x="13276" y="3970"/>
                    <a:pt x="13543" y="3669"/>
                    <a:pt x="13477" y="3369"/>
                  </a:cubicBezTo>
                  <a:lnTo>
                    <a:pt x="12809" y="267"/>
                  </a:lnTo>
                  <a:cubicBezTo>
                    <a:pt x="12776" y="134"/>
                    <a:pt x="12643" y="33"/>
                    <a:pt x="12509" y="33"/>
                  </a:cubicBezTo>
                  <a:lnTo>
                    <a:pt x="8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9"/>
            <p:cNvSpPr/>
            <p:nvPr/>
          </p:nvSpPr>
          <p:spPr>
            <a:xfrm flipH="1">
              <a:off x="3039733" y="3084197"/>
              <a:ext cx="258445" cy="261602"/>
            </a:xfrm>
            <a:custGeom>
              <a:avLst/>
              <a:gdLst/>
              <a:ahLst/>
              <a:cxnLst/>
              <a:rect l="l" t="t" r="r" b="b"/>
              <a:pathLst>
                <a:path w="8841" h="8949" extrusionOk="0">
                  <a:moveTo>
                    <a:pt x="4239" y="0"/>
                  </a:moveTo>
                  <a:cubicBezTo>
                    <a:pt x="3973" y="0"/>
                    <a:pt x="3704" y="30"/>
                    <a:pt x="3436" y="93"/>
                  </a:cubicBezTo>
                  <a:cubicBezTo>
                    <a:pt x="1301" y="560"/>
                    <a:pt x="0" y="2928"/>
                    <a:pt x="567" y="5364"/>
                  </a:cubicBezTo>
                  <a:cubicBezTo>
                    <a:pt x="1038" y="7480"/>
                    <a:pt x="2803" y="8948"/>
                    <a:pt x="4676" y="8948"/>
                  </a:cubicBezTo>
                  <a:cubicBezTo>
                    <a:pt x="4929" y="8948"/>
                    <a:pt x="5184" y="8922"/>
                    <a:pt x="5438" y="8866"/>
                  </a:cubicBezTo>
                  <a:cubicBezTo>
                    <a:pt x="7572" y="8399"/>
                    <a:pt x="8840" y="6031"/>
                    <a:pt x="8306" y="3596"/>
                  </a:cubicBezTo>
                  <a:cubicBezTo>
                    <a:pt x="7810" y="1466"/>
                    <a:pt x="6090" y="0"/>
                    <a:pt x="4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9"/>
            <p:cNvSpPr/>
            <p:nvPr/>
          </p:nvSpPr>
          <p:spPr>
            <a:xfrm flipH="1">
              <a:off x="2934438" y="2070677"/>
              <a:ext cx="369586" cy="2149349"/>
            </a:xfrm>
            <a:custGeom>
              <a:avLst/>
              <a:gdLst/>
              <a:ahLst/>
              <a:cxnLst/>
              <a:rect l="l" t="t" r="r" b="b"/>
              <a:pathLst>
                <a:path w="12643" h="73526" extrusionOk="0">
                  <a:moveTo>
                    <a:pt x="5858" y="1"/>
                  </a:moveTo>
                  <a:cubicBezTo>
                    <a:pt x="5555" y="1"/>
                    <a:pt x="5247" y="24"/>
                    <a:pt x="4937" y="73"/>
                  </a:cubicBezTo>
                  <a:cubicBezTo>
                    <a:pt x="2102" y="573"/>
                    <a:pt x="0" y="3041"/>
                    <a:pt x="67" y="5910"/>
                  </a:cubicBezTo>
                  <a:cubicBezTo>
                    <a:pt x="200" y="14783"/>
                    <a:pt x="667" y="33030"/>
                    <a:pt x="1968" y="40768"/>
                  </a:cubicBezTo>
                  <a:cubicBezTo>
                    <a:pt x="3403" y="49308"/>
                    <a:pt x="5571" y="64686"/>
                    <a:pt x="6438" y="70823"/>
                  </a:cubicBezTo>
                  <a:cubicBezTo>
                    <a:pt x="6638" y="72358"/>
                    <a:pt x="7939" y="73525"/>
                    <a:pt x="9507" y="73525"/>
                  </a:cubicBezTo>
                  <a:cubicBezTo>
                    <a:pt x="11242" y="73525"/>
                    <a:pt x="12643" y="72124"/>
                    <a:pt x="12643" y="70356"/>
                  </a:cubicBezTo>
                  <a:cubicBezTo>
                    <a:pt x="12509" y="64018"/>
                    <a:pt x="12209" y="49575"/>
                    <a:pt x="11342" y="40168"/>
                  </a:cubicBezTo>
                  <a:cubicBezTo>
                    <a:pt x="11041" y="36899"/>
                    <a:pt x="11442" y="32162"/>
                    <a:pt x="11375" y="27192"/>
                  </a:cubicBezTo>
                  <a:cubicBezTo>
                    <a:pt x="11308" y="20888"/>
                    <a:pt x="11442" y="14016"/>
                    <a:pt x="11642" y="8645"/>
                  </a:cubicBezTo>
                  <a:cubicBezTo>
                    <a:pt x="11642" y="7745"/>
                    <a:pt x="11675" y="6877"/>
                    <a:pt x="11709" y="6044"/>
                  </a:cubicBezTo>
                  <a:cubicBezTo>
                    <a:pt x="11831" y="2687"/>
                    <a:pt x="9106" y="1"/>
                    <a:pt x="5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9"/>
            <p:cNvSpPr/>
            <p:nvPr/>
          </p:nvSpPr>
          <p:spPr>
            <a:xfrm flipH="1">
              <a:off x="2922745" y="3084197"/>
              <a:ext cx="258415" cy="261602"/>
            </a:xfrm>
            <a:custGeom>
              <a:avLst/>
              <a:gdLst/>
              <a:ahLst/>
              <a:cxnLst/>
              <a:rect l="l" t="t" r="r" b="b"/>
              <a:pathLst>
                <a:path w="8840" h="8949" extrusionOk="0">
                  <a:moveTo>
                    <a:pt x="4229" y="0"/>
                  </a:moveTo>
                  <a:cubicBezTo>
                    <a:pt x="3965" y="0"/>
                    <a:pt x="3700" y="30"/>
                    <a:pt x="3436" y="93"/>
                  </a:cubicBezTo>
                  <a:cubicBezTo>
                    <a:pt x="1301" y="560"/>
                    <a:pt x="0" y="2928"/>
                    <a:pt x="567" y="5364"/>
                  </a:cubicBezTo>
                  <a:cubicBezTo>
                    <a:pt x="1038" y="7480"/>
                    <a:pt x="2777" y="8948"/>
                    <a:pt x="4667" y="8948"/>
                  </a:cubicBezTo>
                  <a:cubicBezTo>
                    <a:pt x="4922" y="8948"/>
                    <a:pt x="5180" y="8922"/>
                    <a:pt x="5437" y="8866"/>
                  </a:cubicBezTo>
                  <a:cubicBezTo>
                    <a:pt x="7572" y="8399"/>
                    <a:pt x="8840" y="6031"/>
                    <a:pt x="8306" y="3596"/>
                  </a:cubicBezTo>
                  <a:cubicBezTo>
                    <a:pt x="7810" y="1466"/>
                    <a:pt x="6065" y="0"/>
                    <a:pt x="4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9"/>
            <p:cNvSpPr/>
            <p:nvPr/>
          </p:nvSpPr>
          <p:spPr>
            <a:xfrm flipH="1">
              <a:off x="2958818" y="2074740"/>
              <a:ext cx="153120" cy="425187"/>
            </a:xfrm>
            <a:custGeom>
              <a:avLst/>
              <a:gdLst/>
              <a:ahLst/>
              <a:cxnLst/>
              <a:rect l="l" t="t" r="r" b="b"/>
              <a:pathLst>
                <a:path w="5238" h="14545" extrusionOk="0">
                  <a:moveTo>
                    <a:pt x="568" y="0"/>
                  </a:moveTo>
                  <a:cubicBezTo>
                    <a:pt x="1" y="3369"/>
                    <a:pt x="2269" y="9540"/>
                    <a:pt x="4904" y="14544"/>
                  </a:cubicBezTo>
                  <a:cubicBezTo>
                    <a:pt x="4937" y="12409"/>
                    <a:pt x="5004" y="10374"/>
                    <a:pt x="5038" y="8506"/>
                  </a:cubicBezTo>
                  <a:cubicBezTo>
                    <a:pt x="5071" y="7606"/>
                    <a:pt x="5104" y="6705"/>
                    <a:pt x="5138" y="5905"/>
                  </a:cubicBezTo>
                  <a:cubicBezTo>
                    <a:pt x="5238" y="3103"/>
                    <a:pt x="3303" y="601"/>
                    <a:pt x="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9"/>
            <p:cNvSpPr/>
            <p:nvPr/>
          </p:nvSpPr>
          <p:spPr>
            <a:xfrm flipH="1">
              <a:off x="2739399" y="1810595"/>
              <a:ext cx="546092" cy="481079"/>
            </a:xfrm>
            <a:custGeom>
              <a:avLst/>
              <a:gdLst/>
              <a:ahLst/>
              <a:cxnLst/>
              <a:rect l="l" t="t" r="r" b="b"/>
              <a:pathLst>
                <a:path w="18681" h="16457" extrusionOk="0">
                  <a:moveTo>
                    <a:pt x="9331" y="1"/>
                  </a:moveTo>
                  <a:cubicBezTo>
                    <a:pt x="8278" y="1"/>
                    <a:pt x="7206" y="203"/>
                    <a:pt x="6171" y="630"/>
                  </a:cubicBezTo>
                  <a:cubicBezTo>
                    <a:pt x="2001" y="2398"/>
                    <a:pt x="0" y="7202"/>
                    <a:pt x="1768" y="11405"/>
                  </a:cubicBezTo>
                  <a:cubicBezTo>
                    <a:pt x="3071" y="14561"/>
                    <a:pt x="6122" y="16457"/>
                    <a:pt x="9327" y="16457"/>
                  </a:cubicBezTo>
                  <a:cubicBezTo>
                    <a:pt x="10391" y="16457"/>
                    <a:pt x="11470" y="16248"/>
                    <a:pt x="12509" y="15808"/>
                  </a:cubicBezTo>
                  <a:cubicBezTo>
                    <a:pt x="16712" y="14073"/>
                    <a:pt x="18680" y="9270"/>
                    <a:pt x="16945" y="5067"/>
                  </a:cubicBezTo>
                  <a:cubicBezTo>
                    <a:pt x="15613" y="1899"/>
                    <a:pt x="12556" y="1"/>
                    <a:pt x="9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9"/>
            <p:cNvSpPr/>
            <p:nvPr/>
          </p:nvSpPr>
          <p:spPr>
            <a:xfrm flipH="1">
              <a:off x="2438099" y="2961654"/>
              <a:ext cx="273061" cy="257363"/>
            </a:xfrm>
            <a:custGeom>
              <a:avLst/>
              <a:gdLst/>
              <a:ahLst/>
              <a:cxnLst/>
              <a:rect l="l" t="t" r="r" b="b"/>
              <a:pathLst>
                <a:path w="9341" h="8804" extrusionOk="0">
                  <a:moveTo>
                    <a:pt x="4240" y="1"/>
                  </a:moveTo>
                  <a:cubicBezTo>
                    <a:pt x="3666" y="1"/>
                    <a:pt x="3096" y="134"/>
                    <a:pt x="2569" y="416"/>
                  </a:cubicBezTo>
                  <a:cubicBezTo>
                    <a:pt x="634" y="1450"/>
                    <a:pt x="0" y="4052"/>
                    <a:pt x="1168" y="6253"/>
                  </a:cubicBezTo>
                  <a:cubicBezTo>
                    <a:pt x="2017" y="7855"/>
                    <a:pt x="3572" y="8803"/>
                    <a:pt x="5115" y="8803"/>
                  </a:cubicBezTo>
                  <a:cubicBezTo>
                    <a:pt x="5693" y="8803"/>
                    <a:pt x="6269" y="8670"/>
                    <a:pt x="6805" y="8388"/>
                  </a:cubicBezTo>
                  <a:cubicBezTo>
                    <a:pt x="8740" y="7354"/>
                    <a:pt x="9340" y="4752"/>
                    <a:pt x="8206" y="2551"/>
                  </a:cubicBezTo>
                  <a:cubicBezTo>
                    <a:pt x="7333" y="949"/>
                    <a:pt x="5771" y="1"/>
                    <a:pt x="4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9"/>
            <p:cNvSpPr/>
            <p:nvPr/>
          </p:nvSpPr>
          <p:spPr>
            <a:xfrm flipH="1">
              <a:off x="1971022" y="2010516"/>
              <a:ext cx="1065817" cy="1851031"/>
            </a:xfrm>
            <a:custGeom>
              <a:avLst/>
              <a:gdLst/>
              <a:ahLst/>
              <a:cxnLst/>
              <a:rect l="l" t="t" r="r" b="b"/>
              <a:pathLst>
                <a:path w="36460" h="63321" extrusionOk="0">
                  <a:moveTo>
                    <a:pt x="6584" y="1"/>
                  </a:moveTo>
                  <a:cubicBezTo>
                    <a:pt x="6095" y="1"/>
                    <a:pt x="5599" y="64"/>
                    <a:pt x="5104" y="196"/>
                  </a:cubicBezTo>
                  <a:cubicBezTo>
                    <a:pt x="1801" y="1030"/>
                    <a:pt x="0" y="4599"/>
                    <a:pt x="1234" y="7768"/>
                  </a:cubicBezTo>
                  <a:cubicBezTo>
                    <a:pt x="4603" y="16508"/>
                    <a:pt x="10875" y="32386"/>
                    <a:pt x="14144" y="38790"/>
                  </a:cubicBezTo>
                  <a:cubicBezTo>
                    <a:pt x="17946" y="46329"/>
                    <a:pt x="26252" y="57203"/>
                    <a:pt x="30022" y="62040"/>
                  </a:cubicBezTo>
                  <a:cubicBezTo>
                    <a:pt x="30670" y="62871"/>
                    <a:pt x="31664" y="63321"/>
                    <a:pt x="32665" y="63321"/>
                  </a:cubicBezTo>
                  <a:cubicBezTo>
                    <a:pt x="33312" y="63321"/>
                    <a:pt x="33962" y="63133"/>
                    <a:pt x="34525" y="62741"/>
                  </a:cubicBezTo>
                  <a:cubicBezTo>
                    <a:pt x="36026" y="61740"/>
                    <a:pt x="36459" y="59705"/>
                    <a:pt x="35492" y="58171"/>
                  </a:cubicBezTo>
                  <a:cubicBezTo>
                    <a:pt x="32657" y="53601"/>
                    <a:pt x="26953" y="44227"/>
                    <a:pt x="23484" y="37122"/>
                  </a:cubicBezTo>
                  <a:cubicBezTo>
                    <a:pt x="19581" y="29083"/>
                    <a:pt x="14544" y="12605"/>
                    <a:pt x="12042" y="4099"/>
                  </a:cubicBezTo>
                  <a:cubicBezTo>
                    <a:pt x="11318" y="1619"/>
                    <a:pt x="9058" y="1"/>
                    <a:pt x="6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9"/>
            <p:cNvSpPr/>
            <p:nvPr/>
          </p:nvSpPr>
          <p:spPr>
            <a:xfrm flipH="1">
              <a:off x="2325963" y="2919735"/>
              <a:ext cx="273061" cy="256924"/>
            </a:xfrm>
            <a:custGeom>
              <a:avLst/>
              <a:gdLst/>
              <a:ahLst/>
              <a:cxnLst/>
              <a:rect l="l" t="t" r="r" b="b"/>
              <a:pathLst>
                <a:path w="9341" h="8789" extrusionOk="0">
                  <a:moveTo>
                    <a:pt x="4244" y="0"/>
                  </a:moveTo>
                  <a:cubicBezTo>
                    <a:pt x="3668" y="0"/>
                    <a:pt x="3096" y="133"/>
                    <a:pt x="2569" y="415"/>
                  </a:cubicBezTo>
                  <a:cubicBezTo>
                    <a:pt x="634" y="1449"/>
                    <a:pt x="0" y="4051"/>
                    <a:pt x="1168" y="6253"/>
                  </a:cubicBezTo>
                  <a:cubicBezTo>
                    <a:pt x="2019" y="7857"/>
                    <a:pt x="3578" y="8788"/>
                    <a:pt x="5110" y="8788"/>
                  </a:cubicBezTo>
                  <a:cubicBezTo>
                    <a:pt x="5680" y="8788"/>
                    <a:pt x="6247" y="8659"/>
                    <a:pt x="6772" y="8388"/>
                  </a:cubicBezTo>
                  <a:cubicBezTo>
                    <a:pt x="8740" y="7354"/>
                    <a:pt x="9340" y="4752"/>
                    <a:pt x="8173" y="2550"/>
                  </a:cubicBezTo>
                  <a:cubicBezTo>
                    <a:pt x="7348" y="949"/>
                    <a:pt x="5782" y="0"/>
                    <a:pt x="4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9"/>
            <p:cNvSpPr/>
            <p:nvPr/>
          </p:nvSpPr>
          <p:spPr>
            <a:xfrm flipH="1">
              <a:off x="2764772" y="1089722"/>
              <a:ext cx="667963" cy="938685"/>
            </a:xfrm>
            <a:custGeom>
              <a:avLst/>
              <a:gdLst/>
              <a:ahLst/>
              <a:cxnLst/>
              <a:rect l="l" t="t" r="r" b="b"/>
              <a:pathLst>
                <a:path w="22850" h="32111" extrusionOk="0">
                  <a:moveTo>
                    <a:pt x="16224" y="1"/>
                  </a:moveTo>
                  <a:cubicBezTo>
                    <a:pt x="16164" y="1"/>
                    <a:pt x="16105" y="2"/>
                    <a:pt x="16045" y="6"/>
                  </a:cubicBezTo>
                  <a:cubicBezTo>
                    <a:pt x="15678" y="6"/>
                    <a:pt x="15278" y="39"/>
                    <a:pt x="14877" y="39"/>
                  </a:cubicBezTo>
                  <a:cubicBezTo>
                    <a:pt x="14377" y="72"/>
                    <a:pt x="13877" y="139"/>
                    <a:pt x="13376" y="172"/>
                  </a:cubicBezTo>
                  <a:cubicBezTo>
                    <a:pt x="10774" y="473"/>
                    <a:pt x="8173" y="873"/>
                    <a:pt x="5604" y="1473"/>
                  </a:cubicBezTo>
                  <a:cubicBezTo>
                    <a:pt x="5304" y="1540"/>
                    <a:pt x="4970" y="1640"/>
                    <a:pt x="4670" y="1707"/>
                  </a:cubicBezTo>
                  <a:cubicBezTo>
                    <a:pt x="4303" y="1840"/>
                    <a:pt x="3936" y="1940"/>
                    <a:pt x="3603" y="2074"/>
                  </a:cubicBezTo>
                  <a:cubicBezTo>
                    <a:pt x="1601" y="2741"/>
                    <a:pt x="234" y="4542"/>
                    <a:pt x="167" y="6644"/>
                  </a:cubicBezTo>
                  <a:cubicBezTo>
                    <a:pt x="0" y="10546"/>
                    <a:pt x="300" y="17818"/>
                    <a:pt x="3403" y="27725"/>
                  </a:cubicBezTo>
                  <a:cubicBezTo>
                    <a:pt x="4204" y="30367"/>
                    <a:pt x="6642" y="32110"/>
                    <a:pt x="9332" y="32110"/>
                  </a:cubicBezTo>
                  <a:cubicBezTo>
                    <a:pt x="9665" y="32110"/>
                    <a:pt x="10002" y="32084"/>
                    <a:pt x="10341" y="32028"/>
                  </a:cubicBezTo>
                  <a:lnTo>
                    <a:pt x="17046" y="30928"/>
                  </a:lnTo>
                  <a:cubicBezTo>
                    <a:pt x="20548" y="30361"/>
                    <a:pt x="22850" y="26992"/>
                    <a:pt x="22116" y="23522"/>
                  </a:cubicBezTo>
                  <a:cubicBezTo>
                    <a:pt x="21816" y="22188"/>
                    <a:pt x="21515" y="20687"/>
                    <a:pt x="21249" y="19086"/>
                  </a:cubicBezTo>
                  <a:cubicBezTo>
                    <a:pt x="20815" y="16818"/>
                    <a:pt x="20415" y="14182"/>
                    <a:pt x="20114" y="11581"/>
                  </a:cubicBezTo>
                  <a:cubicBezTo>
                    <a:pt x="19814" y="8945"/>
                    <a:pt x="19614" y="6177"/>
                    <a:pt x="19581" y="3341"/>
                  </a:cubicBezTo>
                  <a:cubicBezTo>
                    <a:pt x="19581" y="1499"/>
                    <a:pt x="18077" y="1"/>
                    <a:pt x="16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9"/>
            <p:cNvSpPr/>
            <p:nvPr/>
          </p:nvSpPr>
          <p:spPr>
            <a:xfrm flipH="1">
              <a:off x="2838877" y="1244917"/>
              <a:ext cx="118976" cy="230147"/>
            </a:xfrm>
            <a:custGeom>
              <a:avLst/>
              <a:gdLst/>
              <a:ahLst/>
              <a:cxnLst/>
              <a:rect l="l" t="t" r="r" b="b"/>
              <a:pathLst>
                <a:path w="4070" h="7873" extrusionOk="0">
                  <a:moveTo>
                    <a:pt x="3402" y="0"/>
                  </a:moveTo>
                  <a:lnTo>
                    <a:pt x="0" y="601"/>
                  </a:lnTo>
                  <a:cubicBezTo>
                    <a:pt x="600" y="3369"/>
                    <a:pt x="2035" y="5871"/>
                    <a:pt x="4070" y="7873"/>
                  </a:cubicBezTo>
                  <a:cubicBezTo>
                    <a:pt x="4003" y="7339"/>
                    <a:pt x="3936" y="6805"/>
                    <a:pt x="3869" y="6272"/>
                  </a:cubicBezTo>
                  <a:cubicBezTo>
                    <a:pt x="3636" y="4237"/>
                    <a:pt x="3469" y="2135"/>
                    <a:pt x="3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9"/>
            <p:cNvSpPr/>
            <p:nvPr/>
          </p:nvSpPr>
          <p:spPr>
            <a:xfrm flipH="1">
              <a:off x="3015704" y="813796"/>
              <a:ext cx="262011" cy="210766"/>
            </a:xfrm>
            <a:custGeom>
              <a:avLst/>
              <a:gdLst/>
              <a:ahLst/>
              <a:cxnLst/>
              <a:rect l="l" t="t" r="r" b="b"/>
              <a:pathLst>
                <a:path w="8963" h="7210" extrusionOk="0">
                  <a:moveTo>
                    <a:pt x="4969" y="264"/>
                  </a:moveTo>
                  <a:cubicBezTo>
                    <a:pt x="6322" y="264"/>
                    <a:pt x="7588" y="1083"/>
                    <a:pt x="8107" y="2406"/>
                  </a:cubicBezTo>
                  <a:cubicBezTo>
                    <a:pt x="8962" y="4725"/>
                    <a:pt x="7168" y="6952"/>
                    <a:pt x="4993" y="6952"/>
                  </a:cubicBezTo>
                  <a:cubicBezTo>
                    <a:pt x="4540" y="6952"/>
                    <a:pt x="4070" y="6855"/>
                    <a:pt x="3603" y="6643"/>
                  </a:cubicBezTo>
                  <a:cubicBezTo>
                    <a:pt x="902" y="5408"/>
                    <a:pt x="1002" y="1539"/>
                    <a:pt x="3804" y="471"/>
                  </a:cubicBezTo>
                  <a:cubicBezTo>
                    <a:pt x="4189" y="331"/>
                    <a:pt x="4582" y="264"/>
                    <a:pt x="4969" y="264"/>
                  </a:cubicBezTo>
                  <a:close/>
                  <a:moveTo>
                    <a:pt x="5019" y="0"/>
                  </a:moveTo>
                  <a:cubicBezTo>
                    <a:pt x="4595" y="0"/>
                    <a:pt x="4162" y="76"/>
                    <a:pt x="3737" y="238"/>
                  </a:cubicBezTo>
                  <a:cubicBezTo>
                    <a:pt x="1" y="1672"/>
                    <a:pt x="1035" y="7210"/>
                    <a:pt x="5004" y="7210"/>
                  </a:cubicBezTo>
                  <a:cubicBezTo>
                    <a:pt x="7273" y="7210"/>
                    <a:pt x="8941" y="5141"/>
                    <a:pt x="8540" y="2940"/>
                  </a:cubicBezTo>
                  <a:cubicBezTo>
                    <a:pt x="8221" y="1183"/>
                    <a:pt x="6691" y="0"/>
                    <a:pt x="5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9"/>
            <p:cNvSpPr/>
            <p:nvPr/>
          </p:nvSpPr>
          <p:spPr>
            <a:xfrm flipH="1">
              <a:off x="3050549" y="783950"/>
              <a:ext cx="248593" cy="211380"/>
            </a:xfrm>
            <a:custGeom>
              <a:avLst/>
              <a:gdLst/>
              <a:ahLst/>
              <a:cxnLst/>
              <a:rect l="l" t="t" r="r" b="b"/>
              <a:pathLst>
                <a:path w="8504" h="7231" extrusionOk="0">
                  <a:moveTo>
                    <a:pt x="4591" y="279"/>
                  </a:moveTo>
                  <a:cubicBezTo>
                    <a:pt x="5171" y="279"/>
                    <a:pt x="5752" y="442"/>
                    <a:pt x="6271" y="759"/>
                  </a:cubicBezTo>
                  <a:cubicBezTo>
                    <a:pt x="7839" y="1693"/>
                    <a:pt x="8373" y="3761"/>
                    <a:pt x="7405" y="5329"/>
                  </a:cubicBezTo>
                  <a:cubicBezTo>
                    <a:pt x="6788" y="6387"/>
                    <a:pt x="5689" y="6964"/>
                    <a:pt x="4563" y="6964"/>
                  </a:cubicBezTo>
                  <a:cubicBezTo>
                    <a:pt x="3985" y="6964"/>
                    <a:pt x="3400" y="6813"/>
                    <a:pt x="2869" y="6496"/>
                  </a:cubicBezTo>
                  <a:cubicBezTo>
                    <a:pt x="334" y="4962"/>
                    <a:pt x="867" y="1126"/>
                    <a:pt x="3736" y="392"/>
                  </a:cubicBezTo>
                  <a:lnTo>
                    <a:pt x="3769" y="392"/>
                  </a:lnTo>
                  <a:cubicBezTo>
                    <a:pt x="4039" y="316"/>
                    <a:pt x="4315" y="279"/>
                    <a:pt x="4591" y="279"/>
                  </a:cubicBezTo>
                  <a:close/>
                  <a:moveTo>
                    <a:pt x="4636" y="0"/>
                  </a:moveTo>
                  <a:cubicBezTo>
                    <a:pt x="4328" y="0"/>
                    <a:pt x="4015" y="41"/>
                    <a:pt x="3703" y="125"/>
                  </a:cubicBezTo>
                  <a:cubicBezTo>
                    <a:pt x="600" y="925"/>
                    <a:pt x="0" y="5062"/>
                    <a:pt x="2735" y="6730"/>
                  </a:cubicBezTo>
                  <a:cubicBezTo>
                    <a:pt x="3269" y="7063"/>
                    <a:pt x="3936" y="7230"/>
                    <a:pt x="4570" y="7230"/>
                  </a:cubicBezTo>
                  <a:lnTo>
                    <a:pt x="4603" y="7230"/>
                  </a:lnTo>
                  <a:cubicBezTo>
                    <a:pt x="4622" y="7230"/>
                    <a:pt x="4640" y="7230"/>
                    <a:pt x="4659" y="7230"/>
                  </a:cubicBezTo>
                  <a:cubicBezTo>
                    <a:pt x="6801" y="7230"/>
                    <a:pt x="8504" y="5310"/>
                    <a:pt x="8206" y="3160"/>
                  </a:cubicBezTo>
                  <a:cubicBezTo>
                    <a:pt x="7979" y="1314"/>
                    <a:pt x="6398" y="0"/>
                    <a:pt x="4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9"/>
            <p:cNvSpPr/>
            <p:nvPr/>
          </p:nvSpPr>
          <p:spPr>
            <a:xfrm flipH="1">
              <a:off x="3034647" y="637086"/>
              <a:ext cx="276218" cy="210006"/>
            </a:xfrm>
            <a:custGeom>
              <a:avLst/>
              <a:gdLst/>
              <a:ahLst/>
              <a:cxnLst/>
              <a:rect l="l" t="t" r="r" b="b"/>
              <a:pathLst>
                <a:path w="9449" h="7184" extrusionOk="0">
                  <a:moveTo>
                    <a:pt x="4985" y="204"/>
                  </a:moveTo>
                  <a:cubicBezTo>
                    <a:pt x="7466" y="204"/>
                    <a:pt x="9221" y="3003"/>
                    <a:pt x="7840" y="5316"/>
                  </a:cubicBezTo>
                  <a:cubicBezTo>
                    <a:pt x="7373" y="6083"/>
                    <a:pt x="6639" y="6650"/>
                    <a:pt x="5772" y="6850"/>
                  </a:cubicBezTo>
                  <a:cubicBezTo>
                    <a:pt x="5491" y="6923"/>
                    <a:pt x="5210" y="6957"/>
                    <a:pt x="4933" y="6957"/>
                  </a:cubicBezTo>
                  <a:cubicBezTo>
                    <a:pt x="3432" y="6957"/>
                    <a:pt x="2063" y="5936"/>
                    <a:pt x="1669" y="4415"/>
                  </a:cubicBezTo>
                  <a:cubicBezTo>
                    <a:pt x="1202" y="2614"/>
                    <a:pt x="2302" y="779"/>
                    <a:pt x="4104" y="345"/>
                  </a:cubicBezTo>
                  <a:lnTo>
                    <a:pt x="4137" y="312"/>
                  </a:lnTo>
                  <a:cubicBezTo>
                    <a:pt x="4427" y="239"/>
                    <a:pt x="4710" y="204"/>
                    <a:pt x="4985" y="204"/>
                  </a:cubicBezTo>
                  <a:close/>
                  <a:moveTo>
                    <a:pt x="4962" y="0"/>
                  </a:moveTo>
                  <a:cubicBezTo>
                    <a:pt x="4673" y="0"/>
                    <a:pt x="4375" y="36"/>
                    <a:pt x="4070" y="112"/>
                  </a:cubicBezTo>
                  <a:cubicBezTo>
                    <a:pt x="1" y="1179"/>
                    <a:pt x="735" y="7150"/>
                    <a:pt x="4938" y="7184"/>
                  </a:cubicBezTo>
                  <a:cubicBezTo>
                    <a:pt x="5238" y="7184"/>
                    <a:pt x="5505" y="7117"/>
                    <a:pt x="5805" y="7050"/>
                  </a:cubicBezTo>
                  <a:cubicBezTo>
                    <a:pt x="6739" y="6817"/>
                    <a:pt x="7506" y="6250"/>
                    <a:pt x="8006" y="5416"/>
                  </a:cubicBezTo>
                  <a:cubicBezTo>
                    <a:pt x="9449" y="2952"/>
                    <a:pt x="7589" y="0"/>
                    <a:pt x="49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9"/>
            <p:cNvSpPr/>
            <p:nvPr/>
          </p:nvSpPr>
          <p:spPr>
            <a:xfrm flipH="1">
              <a:off x="3089925" y="605164"/>
              <a:ext cx="269699" cy="209743"/>
            </a:xfrm>
            <a:custGeom>
              <a:avLst/>
              <a:gdLst/>
              <a:ahLst/>
              <a:cxnLst/>
              <a:rect l="l" t="t" r="r" b="b"/>
              <a:pathLst>
                <a:path w="9226" h="7175" extrusionOk="0">
                  <a:moveTo>
                    <a:pt x="4960" y="204"/>
                  </a:moveTo>
                  <a:cubicBezTo>
                    <a:pt x="7455" y="204"/>
                    <a:pt x="9226" y="2987"/>
                    <a:pt x="7840" y="5307"/>
                  </a:cubicBezTo>
                  <a:cubicBezTo>
                    <a:pt x="7373" y="6074"/>
                    <a:pt x="6639" y="6641"/>
                    <a:pt x="5772" y="6841"/>
                  </a:cubicBezTo>
                  <a:cubicBezTo>
                    <a:pt x="5491" y="6914"/>
                    <a:pt x="5210" y="6949"/>
                    <a:pt x="4933" y="6949"/>
                  </a:cubicBezTo>
                  <a:cubicBezTo>
                    <a:pt x="3432" y="6949"/>
                    <a:pt x="2063" y="5927"/>
                    <a:pt x="1669" y="4406"/>
                  </a:cubicBezTo>
                  <a:cubicBezTo>
                    <a:pt x="1235" y="2605"/>
                    <a:pt x="2303" y="804"/>
                    <a:pt x="4104" y="337"/>
                  </a:cubicBezTo>
                  <a:lnTo>
                    <a:pt x="4137" y="303"/>
                  </a:lnTo>
                  <a:cubicBezTo>
                    <a:pt x="4418" y="236"/>
                    <a:pt x="4693" y="204"/>
                    <a:pt x="4960" y="204"/>
                  </a:cubicBezTo>
                  <a:close/>
                  <a:moveTo>
                    <a:pt x="4918" y="0"/>
                  </a:moveTo>
                  <a:cubicBezTo>
                    <a:pt x="4638" y="0"/>
                    <a:pt x="4354" y="34"/>
                    <a:pt x="4070" y="103"/>
                  </a:cubicBezTo>
                  <a:cubicBezTo>
                    <a:pt x="1" y="1171"/>
                    <a:pt x="735" y="7141"/>
                    <a:pt x="4938" y="7175"/>
                  </a:cubicBezTo>
                  <a:cubicBezTo>
                    <a:pt x="5238" y="7175"/>
                    <a:pt x="5505" y="7141"/>
                    <a:pt x="5805" y="7075"/>
                  </a:cubicBezTo>
                  <a:cubicBezTo>
                    <a:pt x="7740" y="6574"/>
                    <a:pt x="8874" y="4640"/>
                    <a:pt x="8407" y="2705"/>
                  </a:cubicBezTo>
                  <a:cubicBezTo>
                    <a:pt x="7981" y="1087"/>
                    <a:pt x="6516" y="0"/>
                    <a:pt x="49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9"/>
            <p:cNvSpPr/>
            <p:nvPr/>
          </p:nvSpPr>
          <p:spPr>
            <a:xfrm flipH="1">
              <a:off x="3027076" y="594932"/>
              <a:ext cx="369586" cy="328193"/>
            </a:xfrm>
            <a:custGeom>
              <a:avLst/>
              <a:gdLst/>
              <a:ahLst/>
              <a:cxnLst/>
              <a:rect l="l" t="t" r="r" b="b"/>
              <a:pathLst>
                <a:path w="12643" h="11227" extrusionOk="0">
                  <a:moveTo>
                    <a:pt x="6289" y="1"/>
                  </a:moveTo>
                  <a:cubicBezTo>
                    <a:pt x="5638" y="1"/>
                    <a:pt x="4978" y="114"/>
                    <a:pt x="4337" y="353"/>
                  </a:cubicBezTo>
                  <a:cubicBezTo>
                    <a:pt x="1435" y="1454"/>
                    <a:pt x="0" y="4689"/>
                    <a:pt x="1101" y="7592"/>
                  </a:cubicBezTo>
                  <a:cubicBezTo>
                    <a:pt x="1954" y="9839"/>
                    <a:pt x="4087" y="11226"/>
                    <a:pt x="6338" y="11226"/>
                  </a:cubicBezTo>
                  <a:cubicBezTo>
                    <a:pt x="6994" y="11226"/>
                    <a:pt x="7659" y="11109"/>
                    <a:pt x="8306" y="10861"/>
                  </a:cubicBezTo>
                  <a:cubicBezTo>
                    <a:pt x="11208" y="9760"/>
                    <a:pt x="12643" y="6524"/>
                    <a:pt x="11542" y="3622"/>
                  </a:cubicBezTo>
                  <a:cubicBezTo>
                    <a:pt x="10687" y="1369"/>
                    <a:pt x="8546" y="1"/>
                    <a:pt x="62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9"/>
            <p:cNvSpPr/>
            <p:nvPr/>
          </p:nvSpPr>
          <p:spPr>
            <a:xfrm flipH="1">
              <a:off x="3040727" y="844139"/>
              <a:ext cx="237953" cy="392037"/>
            </a:xfrm>
            <a:custGeom>
              <a:avLst/>
              <a:gdLst/>
              <a:ahLst/>
              <a:cxnLst/>
              <a:rect l="l" t="t" r="r" b="b"/>
              <a:pathLst>
                <a:path w="8140" h="13411" extrusionOk="0">
                  <a:moveTo>
                    <a:pt x="5938" y="1"/>
                  </a:moveTo>
                  <a:lnTo>
                    <a:pt x="1802" y="4837"/>
                  </a:lnTo>
                  <a:cubicBezTo>
                    <a:pt x="2636" y="6705"/>
                    <a:pt x="3036" y="8773"/>
                    <a:pt x="367" y="9908"/>
                  </a:cubicBezTo>
                  <a:cubicBezTo>
                    <a:pt x="1" y="10808"/>
                    <a:pt x="2169" y="13410"/>
                    <a:pt x="2169" y="13410"/>
                  </a:cubicBezTo>
                  <a:cubicBezTo>
                    <a:pt x="2169" y="13410"/>
                    <a:pt x="7072" y="10141"/>
                    <a:pt x="8140" y="8607"/>
                  </a:cubicBezTo>
                  <a:cubicBezTo>
                    <a:pt x="6105" y="7239"/>
                    <a:pt x="5838" y="2569"/>
                    <a:pt x="5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9"/>
            <p:cNvSpPr/>
            <p:nvPr/>
          </p:nvSpPr>
          <p:spPr>
            <a:xfrm flipH="1">
              <a:off x="3145058" y="900704"/>
              <a:ext cx="80974" cy="123858"/>
            </a:xfrm>
            <a:custGeom>
              <a:avLst/>
              <a:gdLst/>
              <a:ahLst/>
              <a:cxnLst/>
              <a:rect l="l" t="t" r="r" b="b"/>
              <a:pathLst>
                <a:path w="2770" h="4237" extrusionOk="0">
                  <a:moveTo>
                    <a:pt x="2436" y="0"/>
                  </a:moveTo>
                  <a:lnTo>
                    <a:pt x="1" y="2902"/>
                  </a:lnTo>
                  <a:cubicBezTo>
                    <a:pt x="201" y="3336"/>
                    <a:pt x="334" y="3770"/>
                    <a:pt x="468" y="4237"/>
                  </a:cubicBezTo>
                  <a:cubicBezTo>
                    <a:pt x="1502" y="3903"/>
                    <a:pt x="2769" y="2502"/>
                    <a:pt x="2703" y="1368"/>
                  </a:cubicBezTo>
                  <a:cubicBezTo>
                    <a:pt x="2703" y="901"/>
                    <a:pt x="2603" y="434"/>
                    <a:pt x="2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9"/>
            <p:cNvSpPr/>
            <p:nvPr/>
          </p:nvSpPr>
          <p:spPr>
            <a:xfrm flipH="1">
              <a:off x="3094340" y="606450"/>
              <a:ext cx="320856" cy="397124"/>
            </a:xfrm>
            <a:custGeom>
              <a:avLst/>
              <a:gdLst/>
              <a:ahLst/>
              <a:cxnLst/>
              <a:rect l="l" t="t" r="r" b="b"/>
              <a:pathLst>
                <a:path w="10976" h="13585" extrusionOk="0">
                  <a:moveTo>
                    <a:pt x="5583" y="1"/>
                  </a:moveTo>
                  <a:cubicBezTo>
                    <a:pt x="4749" y="1"/>
                    <a:pt x="3894" y="228"/>
                    <a:pt x="3103" y="726"/>
                  </a:cubicBezTo>
                  <a:cubicBezTo>
                    <a:pt x="1" y="2594"/>
                    <a:pt x="367" y="7731"/>
                    <a:pt x="1602" y="10633"/>
                  </a:cubicBezTo>
                  <a:cubicBezTo>
                    <a:pt x="2387" y="12510"/>
                    <a:pt x="4184" y="13584"/>
                    <a:pt x="5976" y="13584"/>
                  </a:cubicBezTo>
                  <a:cubicBezTo>
                    <a:pt x="7305" y="13584"/>
                    <a:pt x="8632" y="12993"/>
                    <a:pt x="9541" y="11701"/>
                  </a:cubicBezTo>
                  <a:cubicBezTo>
                    <a:pt x="10975" y="9699"/>
                    <a:pt x="10608" y="7698"/>
                    <a:pt x="10241" y="4295"/>
                  </a:cubicBezTo>
                  <a:cubicBezTo>
                    <a:pt x="10021" y="1726"/>
                    <a:pt x="7880" y="1"/>
                    <a:pt x="5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9"/>
            <p:cNvSpPr/>
            <p:nvPr/>
          </p:nvSpPr>
          <p:spPr>
            <a:xfrm flipH="1">
              <a:off x="2504399" y="1123953"/>
              <a:ext cx="489557" cy="828449"/>
            </a:xfrm>
            <a:custGeom>
              <a:avLst/>
              <a:gdLst/>
              <a:ahLst/>
              <a:cxnLst/>
              <a:rect l="l" t="t" r="r" b="b"/>
              <a:pathLst>
                <a:path w="16747" h="28340" extrusionOk="0">
                  <a:moveTo>
                    <a:pt x="2981" y="0"/>
                  </a:moveTo>
                  <a:cubicBezTo>
                    <a:pt x="2192" y="0"/>
                    <a:pt x="1409" y="352"/>
                    <a:pt x="901" y="1036"/>
                  </a:cubicBezTo>
                  <a:cubicBezTo>
                    <a:pt x="1" y="2170"/>
                    <a:pt x="234" y="3838"/>
                    <a:pt x="1368" y="4705"/>
                  </a:cubicBezTo>
                  <a:lnTo>
                    <a:pt x="1435" y="4772"/>
                  </a:lnTo>
                  <a:lnTo>
                    <a:pt x="2769" y="5840"/>
                  </a:lnTo>
                  <a:cubicBezTo>
                    <a:pt x="3203" y="6206"/>
                    <a:pt x="3670" y="6573"/>
                    <a:pt x="4104" y="6940"/>
                  </a:cubicBezTo>
                  <a:cubicBezTo>
                    <a:pt x="4971" y="7708"/>
                    <a:pt x="5838" y="8475"/>
                    <a:pt x="6672" y="9275"/>
                  </a:cubicBezTo>
                  <a:cubicBezTo>
                    <a:pt x="7506" y="10043"/>
                    <a:pt x="8340" y="10843"/>
                    <a:pt x="9107" y="11677"/>
                  </a:cubicBezTo>
                  <a:cubicBezTo>
                    <a:pt x="9875" y="12511"/>
                    <a:pt x="10608" y="13345"/>
                    <a:pt x="11276" y="14212"/>
                  </a:cubicBezTo>
                  <a:lnTo>
                    <a:pt x="11309" y="14279"/>
                  </a:lnTo>
                  <a:lnTo>
                    <a:pt x="11342" y="14312"/>
                  </a:lnTo>
                  <a:cubicBezTo>
                    <a:pt x="11342" y="14346"/>
                    <a:pt x="11376" y="14346"/>
                    <a:pt x="11409" y="14379"/>
                  </a:cubicBezTo>
                  <a:cubicBezTo>
                    <a:pt x="11442" y="14446"/>
                    <a:pt x="11476" y="14512"/>
                    <a:pt x="11509" y="14579"/>
                  </a:cubicBezTo>
                  <a:cubicBezTo>
                    <a:pt x="11609" y="14779"/>
                    <a:pt x="11676" y="14946"/>
                    <a:pt x="11776" y="15180"/>
                  </a:cubicBezTo>
                  <a:cubicBezTo>
                    <a:pt x="11943" y="15680"/>
                    <a:pt x="12076" y="16180"/>
                    <a:pt x="12176" y="16681"/>
                  </a:cubicBezTo>
                  <a:cubicBezTo>
                    <a:pt x="12410" y="17748"/>
                    <a:pt x="12610" y="18882"/>
                    <a:pt x="12777" y="20050"/>
                  </a:cubicBezTo>
                  <a:cubicBezTo>
                    <a:pt x="13110" y="22351"/>
                    <a:pt x="13344" y="24753"/>
                    <a:pt x="13544" y="27121"/>
                  </a:cubicBezTo>
                  <a:lnTo>
                    <a:pt x="13544" y="27155"/>
                  </a:lnTo>
                  <a:cubicBezTo>
                    <a:pt x="13629" y="27939"/>
                    <a:pt x="14245" y="28340"/>
                    <a:pt x="14859" y="28340"/>
                  </a:cubicBezTo>
                  <a:cubicBezTo>
                    <a:pt x="15446" y="28340"/>
                    <a:pt x="16031" y="27972"/>
                    <a:pt x="16146" y="27222"/>
                  </a:cubicBezTo>
                  <a:cubicBezTo>
                    <a:pt x="16513" y="24786"/>
                    <a:pt x="16713" y="22285"/>
                    <a:pt x="16713" y="19783"/>
                  </a:cubicBezTo>
                  <a:cubicBezTo>
                    <a:pt x="16746" y="18515"/>
                    <a:pt x="16679" y="17214"/>
                    <a:pt x="16513" y="15947"/>
                  </a:cubicBezTo>
                  <a:cubicBezTo>
                    <a:pt x="16446" y="15246"/>
                    <a:pt x="16312" y="14579"/>
                    <a:pt x="16146" y="13879"/>
                  </a:cubicBezTo>
                  <a:cubicBezTo>
                    <a:pt x="16046" y="13512"/>
                    <a:pt x="15946" y="13145"/>
                    <a:pt x="15812" y="12778"/>
                  </a:cubicBezTo>
                  <a:cubicBezTo>
                    <a:pt x="15745" y="12611"/>
                    <a:pt x="15645" y="12378"/>
                    <a:pt x="15545" y="12177"/>
                  </a:cubicBezTo>
                  <a:lnTo>
                    <a:pt x="15345" y="11844"/>
                  </a:lnTo>
                  <a:lnTo>
                    <a:pt x="15278" y="11677"/>
                  </a:lnTo>
                  <a:lnTo>
                    <a:pt x="15178" y="11577"/>
                  </a:lnTo>
                  <a:cubicBezTo>
                    <a:pt x="13811" y="9375"/>
                    <a:pt x="12176" y="7341"/>
                    <a:pt x="10308" y="5539"/>
                  </a:cubicBezTo>
                  <a:cubicBezTo>
                    <a:pt x="9441" y="4639"/>
                    <a:pt x="8507" y="3771"/>
                    <a:pt x="7540" y="2937"/>
                  </a:cubicBezTo>
                  <a:cubicBezTo>
                    <a:pt x="7073" y="2537"/>
                    <a:pt x="6606" y="2137"/>
                    <a:pt x="6105" y="1737"/>
                  </a:cubicBezTo>
                  <a:cubicBezTo>
                    <a:pt x="5605" y="1303"/>
                    <a:pt x="5138" y="969"/>
                    <a:pt x="4571" y="536"/>
                  </a:cubicBezTo>
                  <a:cubicBezTo>
                    <a:pt x="4101" y="176"/>
                    <a:pt x="3539" y="0"/>
                    <a:pt x="2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9"/>
            <p:cNvSpPr/>
            <p:nvPr/>
          </p:nvSpPr>
          <p:spPr>
            <a:xfrm flipH="1">
              <a:off x="2500511" y="1432034"/>
              <a:ext cx="98514" cy="149670"/>
            </a:xfrm>
            <a:custGeom>
              <a:avLst/>
              <a:gdLst/>
              <a:ahLst/>
              <a:cxnLst/>
              <a:rect l="l" t="t" r="r" b="b"/>
              <a:pathLst>
                <a:path w="3370" h="5120" extrusionOk="0">
                  <a:moveTo>
                    <a:pt x="870" y="1"/>
                  </a:moveTo>
                  <a:cubicBezTo>
                    <a:pt x="799" y="1"/>
                    <a:pt x="731" y="13"/>
                    <a:pt x="668" y="37"/>
                  </a:cubicBezTo>
                  <a:cubicBezTo>
                    <a:pt x="34" y="304"/>
                    <a:pt x="0" y="1638"/>
                    <a:pt x="568" y="3039"/>
                  </a:cubicBezTo>
                  <a:cubicBezTo>
                    <a:pt x="1069" y="4249"/>
                    <a:pt x="1884" y="5120"/>
                    <a:pt x="2504" y="5120"/>
                  </a:cubicBezTo>
                  <a:cubicBezTo>
                    <a:pt x="2585" y="5120"/>
                    <a:pt x="2663" y="5105"/>
                    <a:pt x="2736" y="5074"/>
                  </a:cubicBezTo>
                  <a:cubicBezTo>
                    <a:pt x="3336" y="4807"/>
                    <a:pt x="3370" y="3473"/>
                    <a:pt x="2802" y="2105"/>
                  </a:cubicBezTo>
                  <a:cubicBezTo>
                    <a:pt x="2296" y="853"/>
                    <a:pt x="1469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9"/>
            <p:cNvSpPr/>
            <p:nvPr/>
          </p:nvSpPr>
          <p:spPr>
            <a:xfrm flipH="1">
              <a:off x="2504399" y="1880227"/>
              <a:ext cx="132657" cy="109710"/>
            </a:xfrm>
            <a:custGeom>
              <a:avLst/>
              <a:gdLst/>
              <a:ahLst/>
              <a:cxnLst/>
              <a:rect l="l" t="t" r="r" b="b"/>
              <a:pathLst>
                <a:path w="4538" h="3753" extrusionOk="0">
                  <a:moveTo>
                    <a:pt x="2671" y="1"/>
                  </a:moveTo>
                  <a:cubicBezTo>
                    <a:pt x="2593" y="1"/>
                    <a:pt x="2515" y="6"/>
                    <a:pt x="2436" y="16"/>
                  </a:cubicBezTo>
                  <a:cubicBezTo>
                    <a:pt x="1802" y="116"/>
                    <a:pt x="1268" y="550"/>
                    <a:pt x="1035" y="1150"/>
                  </a:cubicBezTo>
                  <a:lnTo>
                    <a:pt x="1" y="3686"/>
                  </a:lnTo>
                  <a:lnTo>
                    <a:pt x="4404" y="3752"/>
                  </a:lnTo>
                  <a:cubicBezTo>
                    <a:pt x="4537" y="3018"/>
                    <a:pt x="4537" y="2318"/>
                    <a:pt x="4504" y="1617"/>
                  </a:cubicBezTo>
                  <a:cubicBezTo>
                    <a:pt x="4381" y="696"/>
                    <a:pt x="3579" y="1"/>
                    <a:pt x="2671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9"/>
            <p:cNvSpPr/>
            <p:nvPr/>
          </p:nvSpPr>
          <p:spPr>
            <a:xfrm flipH="1">
              <a:off x="2508316" y="1987949"/>
              <a:ext cx="128740" cy="82903"/>
            </a:xfrm>
            <a:custGeom>
              <a:avLst/>
              <a:gdLst/>
              <a:ahLst/>
              <a:cxnLst/>
              <a:rect l="l" t="t" r="r" b="b"/>
              <a:pathLst>
                <a:path w="4404" h="2836" extrusionOk="0">
                  <a:moveTo>
                    <a:pt x="1" y="1"/>
                  </a:moveTo>
                  <a:lnTo>
                    <a:pt x="601" y="2836"/>
                  </a:lnTo>
                  <a:lnTo>
                    <a:pt x="4270" y="2702"/>
                  </a:lnTo>
                  <a:lnTo>
                    <a:pt x="4404" y="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9"/>
            <p:cNvSpPr/>
            <p:nvPr/>
          </p:nvSpPr>
          <p:spPr>
            <a:xfrm flipH="1">
              <a:off x="3063149" y="760067"/>
              <a:ext cx="101437" cy="139878"/>
            </a:xfrm>
            <a:custGeom>
              <a:avLst/>
              <a:gdLst/>
              <a:ahLst/>
              <a:cxnLst/>
              <a:rect l="l" t="t" r="r" b="b"/>
              <a:pathLst>
                <a:path w="3470" h="4785" extrusionOk="0">
                  <a:moveTo>
                    <a:pt x="1877" y="1"/>
                  </a:moveTo>
                  <a:cubicBezTo>
                    <a:pt x="1025" y="1"/>
                    <a:pt x="261" y="969"/>
                    <a:pt x="134" y="2209"/>
                  </a:cubicBezTo>
                  <a:cubicBezTo>
                    <a:pt x="0" y="3544"/>
                    <a:pt x="567" y="4678"/>
                    <a:pt x="1468" y="4778"/>
                  </a:cubicBezTo>
                  <a:cubicBezTo>
                    <a:pt x="1508" y="4783"/>
                    <a:pt x="1548" y="4785"/>
                    <a:pt x="1588" y="4785"/>
                  </a:cubicBezTo>
                  <a:cubicBezTo>
                    <a:pt x="2411" y="4785"/>
                    <a:pt x="3177" y="3817"/>
                    <a:pt x="3336" y="2576"/>
                  </a:cubicBezTo>
                  <a:cubicBezTo>
                    <a:pt x="3469" y="1275"/>
                    <a:pt x="2869" y="108"/>
                    <a:pt x="2002" y="8"/>
                  </a:cubicBezTo>
                  <a:cubicBezTo>
                    <a:pt x="1960" y="3"/>
                    <a:pt x="1919" y="1"/>
                    <a:pt x="1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9"/>
            <p:cNvSpPr/>
            <p:nvPr/>
          </p:nvSpPr>
          <p:spPr>
            <a:xfrm flipH="1">
              <a:off x="3202003" y="756150"/>
              <a:ext cx="76385" cy="45749"/>
            </a:xfrm>
            <a:custGeom>
              <a:avLst/>
              <a:gdLst/>
              <a:ahLst/>
              <a:cxnLst/>
              <a:rect l="l" t="t" r="r" b="b"/>
              <a:pathLst>
                <a:path w="2613" h="1565" extrusionOk="0">
                  <a:moveTo>
                    <a:pt x="2137" y="0"/>
                  </a:moveTo>
                  <a:cubicBezTo>
                    <a:pt x="2112" y="0"/>
                    <a:pt x="2086" y="3"/>
                    <a:pt x="2059" y="8"/>
                  </a:cubicBezTo>
                  <a:lnTo>
                    <a:pt x="558" y="108"/>
                  </a:lnTo>
                  <a:cubicBezTo>
                    <a:pt x="324" y="108"/>
                    <a:pt x="157" y="242"/>
                    <a:pt x="124" y="475"/>
                  </a:cubicBezTo>
                  <a:lnTo>
                    <a:pt x="57" y="1076"/>
                  </a:lnTo>
                  <a:cubicBezTo>
                    <a:pt x="0" y="1332"/>
                    <a:pt x="211" y="1564"/>
                    <a:pt x="461" y="1564"/>
                  </a:cubicBezTo>
                  <a:cubicBezTo>
                    <a:pt x="503" y="1564"/>
                    <a:pt x="547" y="1557"/>
                    <a:pt x="591" y="1543"/>
                  </a:cubicBezTo>
                  <a:lnTo>
                    <a:pt x="2025" y="1209"/>
                  </a:lnTo>
                  <a:cubicBezTo>
                    <a:pt x="2125" y="1176"/>
                    <a:pt x="2259" y="1076"/>
                    <a:pt x="2292" y="976"/>
                  </a:cubicBezTo>
                  <a:lnTo>
                    <a:pt x="2459" y="609"/>
                  </a:lnTo>
                  <a:cubicBezTo>
                    <a:pt x="2612" y="333"/>
                    <a:pt x="2427" y="0"/>
                    <a:pt x="21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9"/>
            <p:cNvSpPr/>
            <p:nvPr/>
          </p:nvSpPr>
          <p:spPr>
            <a:xfrm flipH="1">
              <a:off x="3343196" y="759160"/>
              <a:ext cx="39727" cy="41656"/>
            </a:xfrm>
            <a:custGeom>
              <a:avLst/>
              <a:gdLst/>
              <a:ahLst/>
              <a:cxnLst/>
              <a:rect l="l" t="t" r="r" b="b"/>
              <a:pathLst>
                <a:path w="1359" h="1425" extrusionOk="0">
                  <a:moveTo>
                    <a:pt x="190" y="0"/>
                  </a:moveTo>
                  <a:cubicBezTo>
                    <a:pt x="78" y="0"/>
                    <a:pt x="1" y="120"/>
                    <a:pt x="31" y="239"/>
                  </a:cubicBezTo>
                  <a:lnTo>
                    <a:pt x="264" y="939"/>
                  </a:lnTo>
                  <a:cubicBezTo>
                    <a:pt x="298" y="973"/>
                    <a:pt x="331" y="1040"/>
                    <a:pt x="364" y="1040"/>
                  </a:cubicBezTo>
                  <a:lnTo>
                    <a:pt x="1065" y="1406"/>
                  </a:lnTo>
                  <a:cubicBezTo>
                    <a:pt x="1089" y="1419"/>
                    <a:pt x="1115" y="1424"/>
                    <a:pt x="1140" y="1424"/>
                  </a:cubicBezTo>
                  <a:cubicBezTo>
                    <a:pt x="1253" y="1424"/>
                    <a:pt x="1359" y="1315"/>
                    <a:pt x="1332" y="1206"/>
                  </a:cubicBezTo>
                  <a:lnTo>
                    <a:pt x="1098" y="172"/>
                  </a:lnTo>
                  <a:cubicBezTo>
                    <a:pt x="1065" y="106"/>
                    <a:pt x="998" y="39"/>
                    <a:pt x="931" y="39"/>
                  </a:cubicBezTo>
                  <a:lnTo>
                    <a:pt x="231" y="5"/>
                  </a:lnTo>
                  <a:cubicBezTo>
                    <a:pt x="217" y="2"/>
                    <a:pt x="203" y="0"/>
                    <a:pt x="1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9"/>
            <p:cNvSpPr/>
            <p:nvPr/>
          </p:nvSpPr>
          <p:spPr>
            <a:xfrm flipH="1">
              <a:off x="2794999" y="1210773"/>
              <a:ext cx="177500" cy="813277"/>
            </a:xfrm>
            <a:custGeom>
              <a:avLst/>
              <a:gdLst/>
              <a:ahLst/>
              <a:cxnLst/>
              <a:rect l="l" t="t" r="r" b="b"/>
              <a:pathLst>
                <a:path w="6072" h="27821" extrusionOk="0">
                  <a:moveTo>
                    <a:pt x="2669" y="1"/>
                  </a:moveTo>
                  <a:cubicBezTo>
                    <a:pt x="2603" y="1"/>
                    <a:pt x="2569" y="34"/>
                    <a:pt x="2569" y="101"/>
                  </a:cubicBezTo>
                  <a:cubicBezTo>
                    <a:pt x="2603" y="2669"/>
                    <a:pt x="2769" y="5438"/>
                    <a:pt x="3103" y="8340"/>
                  </a:cubicBezTo>
                  <a:cubicBezTo>
                    <a:pt x="3370" y="10775"/>
                    <a:pt x="3737" y="13210"/>
                    <a:pt x="4204" y="15879"/>
                  </a:cubicBezTo>
                  <a:cubicBezTo>
                    <a:pt x="4471" y="17280"/>
                    <a:pt x="4771" y="18714"/>
                    <a:pt x="5104" y="20315"/>
                  </a:cubicBezTo>
                  <a:cubicBezTo>
                    <a:pt x="5805" y="23718"/>
                    <a:pt x="3537" y="27020"/>
                    <a:pt x="101" y="27587"/>
                  </a:cubicBezTo>
                  <a:cubicBezTo>
                    <a:pt x="34" y="27587"/>
                    <a:pt x="1" y="27654"/>
                    <a:pt x="1" y="27721"/>
                  </a:cubicBezTo>
                  <a:cubicBezTo>
                    <a:pt x="1" y="27754"/>
                    <a:pt x="67" y="27821"/>
                    <a:pt x="101" y="27821"/>
                  </a:cubicBezTo>
                  <a:lnTo>
                    <a:pt x="134" y="27787"/>
                  </a:lnTo>
                  <a:cubicBezTo>
                    <a:pt x="3703" y="27220"/>
                    <a:pt x="6072" y="23785"/>
                    <a:pt x="5304" y="20249"/>
                  </a:cubicBezTo>
                  <a:cubicBezTo>
                    <a:pt x="4971" y="18681"/>
                    <a:pt x="4671" y="17213"/>
                    <a:pt x="4437" y="15812"/>
                  </a:cubicBezTo>
                  <a:cubicBezTo>
                    <a:pt x="3937" y="13177"/>
                    <a:pt x="3603" y="10742"/>
                    <a:pt x="3303" y="8307"/>
                  </a:cubicBezTo>
                  <a:cubicBezTo>
                    <a:pt x="3003" y="5438"/>
                    <a:pt x="2803" y="2669"/>
                    <a:pt x="2803" y="101"/>
                  </a:cubicBezTo>
                  <a:cubicBezTo>
                    <a:pt x="2803" y="34"/>
                    <a:pt x="2736" y="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753;p38">
            <a:extLst>
              <a:ext uri="{FF2B5EF4-FFF2-40B4-BE49-F238E27FC236}">
                <a16:creationId xmlns:a16="http://schemas.microsoft.com/office/drawing/2014/main" id="{4772004E-6E6C-43A2-9BE0-7C5483EFFEFD}"/>
              </a:ext>
            </a:extLst>
          </p:cNvPr>
          <p:cNvSpPr/>
          <p:nvPr/>
        </p:nvSpPr>
        <p:spPr>
          <a:xfrm>
            <a:off x="4733569" y="3517168"/>
            <a:ext cx="3654600" cy="1257391"/>
          </a:xfrm>
          <a:prstGeom prst="roundRect">
            <a:avLst>
              <a:gd name="adj" fmla="val 8924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1109;p49">
            <a:extLst>
              <a:ext uri="{FF2B5EF4-FFF2-40B4-BE49-F238E27FC236}">
                <a16:creationId xmlns:a16="http://schemas.microsoft.com/office/drawing/2014/main" id="{C67A50F2-E599-4B6F-AF3D-1AC03B226280}"/>
              </a:ext>
            </a:extLst>
          </p:cNvPr>
          <p:cNvSpPr txBox="1">
            <a:spLocks/>
          </p:cNvSpPr>
          <p:nvPr/>
        </p:nvSpPr>
        <p:spPr>
          <a:xfrm>
            <a:off x="4770199" y="3005169"/>
            <a:ext cx="3586047" cy="1708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pt-BR" sz="1100" b="1" dirty="0"/>
              <a:t>Grace Hopper</a:t>
            </a:r>
            <a:r>
              <a:rPr lang="pt-BR" sz="1100" dirty="0"/>
              <a:t>, cientista da computação pioneira em programação.</a:t>
            </a:r>
          </a:p>
        </p:txBody>
      </p:sp>
      <p:sp>
        <p:nvSpPr>
          <p:cNvPr id="69" name="Google Shape;1109;p49">
            <a:extLst>
              <a:ext uri="{FF2B5EF4-FFF2-40B4-BE49-F238E27FC236}">
                <a16:creationId xmlns:a16="http://schemas.microsoft.com/office/drawing/2014/main" id="{0F87DABA-76AB-4176-8EB4-B5E658575609}"/>
              </a:ext>
            </a:extLst>
          </p:cNvPr>
          <p:cNvSpPr txBox="1">
            <a:spLocks/>
          </p:cNvSpPr>
          <p:nvPr/>
        </p:nvSpPr>
        <p:spPr>
          <a:xfrm>
            <a:off x="4954780" y="3743722"/>
            <a:ext cx="3586047" cy="1708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r">
              <a:lnSpc>
                <a:spcPct val="150000"/>
              </a:lnSpc>
            </a:pPr>
            <a:r>
              <a:rPr lang="pt-BR" sz="1000" b="1" dirty="0"/>
              <a:t>Beatriz Novais – 31951155</a:t>
            </a:r>
          </a:p>
          <a:p>
            <a:pPr marL="0" indent="0" algn="r">
              <a:lnSpc>
                <a:spcPct val="150000"/>
              </a:lnSpc>
            </a:pPr>
            <a:r>
              <a:rPr lang="pt-BR" sz="1000" b="1" dirty="0"/>
              <a:t>Tayná Lopes – 31865038</a:t>
            </a:r>
          </a:p>
          <a:p>
            <a:pPr marL="0" indent="0" algn="r">
              <a:lnSpc>
                <a:spcPct val="150000"/>
              </a:lnSpc>
            </a:pPr>
            <a:r>
              <a:rPr lang="pt-BR" sz="1000" b="1" dirty="0"/>
              <a:t>Danilo Cicero - 31803881</a:t>
            </a:r>
            <a:endParaRPr lang="pt-BR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22;p26">
            <a:extLst>
              <a:ext uri="{FF2B5EF4-FFF2-40B4-BE49-F238E27FC236}">
                <a16:creationId xmlns:a16="http://schemas.microsoft.com/office/drawing/2014/main" id="{7721B1D8-692C-4735-AF19-617F1BC0253F}"/>
              </a:ext>
            </a:extLst>
          </p:cNvPr>
          <p:cNvSpPr/>
          <p:nvPr/>
        </p:nvSpPr>
        <p:spPr>
          <a:xfrm>
            <a:off x="5002307" y="1452282"/>
            <a:ext cx="3361764" cy="308918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0"/>
          <p:cNvSpPr txBox="1">
            <a:spLocks noGrp="1"/>
          </p:cNvSpPr>
          <p:nvPr>
            <p:ph type="title"/>
          </p:nvPr>
        </p:nvSpPr>
        <p:spPr>
          <a:xfrm flipH="1">
            <a:off x="4052047" y="235200"/>
            <a:ext cx="4234046" cy="18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Hardware do BloomBot</a:t>
            </a:r>
            <a:endParaRPr sz="4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3" name="Google Shape;823;p41"/>
          <p:cNvGrpSpPr/>
          <p:nvPr/>
        </p:nvGrpSpPr>
        <p:grpSpPr>
          <a:xfrm>
            <a:off x="528918" y="2241176"/>
            <a:ext cx="2584539" cy="2501154"/>
            <a:chOff x="719878" y="1032266"/>
            <a:chExt cx="3382053" cy="3078966"/>
          </a:xfrm>
        </p:grpSpPr>
        <p:sp>
          <p:nvSpPr>
            <p:cNvPr id="824" name="Google Shape;824;p41"/>
            <p:cNvSpPr/>
            <p:nvPr/>
          </p:nvSpPr>
          <p:spPr>
            <a:xfrm flipH="1">
              <a:off x="719878" y="3834800"/>
              <a:ext cx="3083924" cy="276432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 rot="3863858">
              <a:off x="3581854" y="1890967"/>
              <a:ext cx="391677" cy="531400"/>
            </a:xfrm>
            <a:custGeom>
              <a:avLst/>
              <a:gdLst/>
              <a:ahLst/>
              <a:cxnLst/>
              <a:rect l="l" t="t" r="r" b="b"/>
              <a:pathLst>
                <a:path w="13377" h="18149" extrusionOk="0">
                  <a:moveTo>
                    <a:pt x="7756" y="0"/>
                  </a:moveTo>
                  <a:cubicBezTo>
                    <a:pt x="6728" y="0"/>
                    <a:pt x="5615" y="269"/>
                    <a:pt x="4403" y="836"/>
                  </a:cubicBezTo>
                  <a:cubicBezTo>
                    <a:pt x="2402" y="1737"/>
                    <a:pt x="1101" y="2904"/>
                    <a:pt x="567" y="4272"/>
                  </a:cubicBezTo>
                  <a:cubicBezTo>
                    <a:pt x="0" y="5740"/>
                    <a:pt x="0" y="7307"/>
                    <a:pt x="567" y="8775"/>
                  </a:cubicBezTo>
                  <a:lnTo>
                    <a:pt x="4970" y="7374"/>
                  </a:lnTo>
                  <a:cubicBezTo>
                    <a:pt x="4670" y="6507"/>
                    <a:pt x="4637" y="5806"/>
                    <a:pt x="4804" y="5306"/>
                  </a:cubicBezTo>
                  <a:cubicBezTo>
                    <a:pt x="5004" y="4839"/>
                    <a:pt x="5371" y="4439"/>
                    <a:pt x="5838" y="4238"/>
                  </a:cubicBezTo>
                  <a:cubicBezTo>
                    <a:pt x="6091" y="4100"/>
                    <a:pt x="6376" y="4026"/>
                    <a:pt x="6671" y="4026"/>
                  </a:cubicBezTo>
                  <a:cubicBezTo>
                    <a:pt x="6803" y="4026"/>
                    <a:pt x="6938" y="4041"/>
                    <a:pt x="7072" y="4072"/>
                  </a:cubicBezTo>
                  <a:cubicBezTo>
                    <a:pt x="7405" y="4205"/>
                    <a:pt x="7706" y="4472"/>
                    <a:pt x="7839" y="4839"/>
                  </a:cubicBezTo>
                  <a:cubicBezTo>
                    <a:pt x="8006" y="5239"/>
                    <a:pt x="7906" y="5806"/>
                    <a:pt x="7539" y="6540"/>
                  </a:cubicBezTo>
                  <a:cubicBezTo>
                    <a:pt x="7072" y="7474"/>
                    <a:pt x="6672" y="8442"/>
                    <a:pt x="6305" y="9409"/>
                  </a:cubicBezTo>
                  <a:cubicBezTo>
                    <a:pt x="6171" y="9909"/>
                    <a:pt x="6104" y="10410"/>
                    <a:pt x="6138" y="10910"/>
                  </a:cubicBezTo>
                  <a:cubicBezTo>
                    <a:pt x="6205" y="11544"/>
                    <a:pt x="6405" y="12178"/>
                    <a:pt x="6672" y="12745"/>
                  </a:cubicBezTo>
                  <a:lnTo>
                    <a:pt x="6872" y="13145"/>
                  </a:lnTo>
                  <a:lnTo>
                    <a:pt x="10975" y="11277"/>
                  </a:lnTo>
                  <a:cubicBezTo>
                    <a:pt x="10741" y="10810"/>
                    <a:pt x="10641" y="10276"/>
                    <a:pt x="10641" y="9776"/>
                  </a:cubicBezTo>
                  <a:cubicBezTo>
                    <a:pt x="10774" y="9075"/>
                    <a:pt x="11041" y="8375"/>
                    <a:pt x="11408" y="7774"/>
                  </a:cubicBezTo>
                  <a:cubicBezTo>
                    <a:pt x="11942" y="6807"/>
                    <a:pt x="12309" y="5806"/>
                    <a:pt x="12509" y="4739"/>
                  </a:cubicBezTo>
                  <a:cubicBezTo>
                    <a:pt x="12609" y="4038"/>
                    <a:pt x="12509" y="3371"/>
                    <a:pt x="12209" y="2737"/>
                  </a:cubicBezTo>
                  <a:cubicBezTo>
                    <a:pt x="11575" y="1270"/>
                    <a:pt x="10207" y="269"/>
                    <a:pt x="8640" y="69"/>
                  </a:cubicBezTo>
                  <a:cubicBezTo>
                    <a:pt x="8352" y="23"/>
                    <a:pt x="8058" y="0"/>
                    <a:pt x="7756" y="0"/>
                  </a:cubicBezTo>
                  <a:close/>
                  <a:moveTo>
                    <a:pt x="11608" y="12311"/>
                  </a:moveTo>
                  <a:lnTo>
                    <a:pt x="7239" y="14279"/>
                  </a:lnTo>
                  <a:lnTo>
                    <a:pt x="8973" y="18148"/>
                  </a:lnTo>
                  <a:lnTo>
                    <a:pt x="13376" y="16180"/>
                  </a:lnTo>
                  <a:lnTo>
                    <a:pt x="11608" y="1231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 rot="3863858">
              <a:off x="3183681" y="1870301"/>
              <a:ext cx="393638" cy="364183"/>
            </a:xfrm>
            <a:custGeom>
              <a:avLst/>
              <a:gdLst/>
              <a:ahLst/>
              <a:cxnLst/>
              <a:rect l="l" t="t" r="r" b="b"/>
              <a:pathLst>
                <a:path w="13444" h="12438" extrusionOk="0">
                  <a:moveTo>
                    <a:pt x="5395" y="0"/>
                  </a:moveTo>
                  <a:cubicBezTo>
                    <a:pt x="4946" y="0"/>
                    <a:pt x="4496" y="86"/>
                    <a:pt x="4070" y="262"/>
                  </a:cubicBezTo>
                  <a:cubicBezTo>
                    <a:pt x="3003" y="696"/>
                    <a:pt x="2102" y="1430"/>
                    <a:pt x="1468" y="2397"/>
                  </a:cubicBezTo>
                  <a:cubicBezTo>
                    <a:pt x="434" y="3765"/>
                    <a:pt x="1" y="5032"/>
                    <a:pt x="134" y="6200"/>
                  </a:cubicBezTo>
                  <a:cubicBezTo>
                    <a:pt x="334" y="7400"/>
                    <a:pt x="935" y="8468"/>
                    <a:pt x="1869" y="9235"/>
                  </a:cubicBezTo>
                  <a:lnTo>
                    <a:pt x="4370" y="6633"/>
                  </a:lnTo>
                  <a:cubicBezTo>
                    <a:pt x="3937" y="6266"/>
                    <a:pt x="3603" y="5799"/>
                    <a:pt x="3470" y="5266"/>
                  </a:cubicBezTo>
                  <a:cubicBezTo>
                    <a:pt x="3403" y="4865"/>
                    <a:pt x="3503" y="4465"/>
                    <a:pt x="3770" y="4131"/>
                  </a:cubicBezTo>
                  <a:cubicBezTo>
                    <a:pt x="3937" y="3865"/>
                    <a:pt x="4204" y="3664"/>
                    <a:pt x="4537" y="3564"/>
                  </a:cubicBezTo>
                  <a:cubicBezTo>
                    <a:pt x="4586" y="3559"/>
                    <a:pt x="4635" y="3556"/>
                    <a:pt x="4683" y="3556"/>
                  </a:cubicBezTo>
                  <a:cubicBezTo>
                    <a:pt x="4933" y="3556"/>
                    <a:pt x="5175" y="3630"/>
                    <a:pt x="5371" y="3798"/>
                  </a:cubicBezTo>
                  <a:cubicBezTo>
                    <a:pt x="5638" y="3998"/>
                    <a:pt x="5771" y="4398"/>
                    <a:pt x="5805" y="5065"/>
                  </a:cubicBezTo>
                  <a:cubicBezTo>
                    <a:pt x="5838" y="5866"/>
                    <a:pt x="5905" y="6667"/>
                    <a:pt x="6072" y="7467"/>
                  </a:cubicBezTo>
                  <a:cubicBezTo>
                    <a:pt x="6138" y="7867"/>
                    <a:pt x="6305" y="8234"/>
                    <a:pt x="6505" y="8568"/>
                  </a:cubicBezTo>
                  <a:cubicBezTo>
                    <a:pt x="6805" y="8968"/>
                    <a:pt x="7172" y="9335"/>
                    <a:pt x="7573" y="9602"/>
                  </a:cubicBezTo>
                  <a:lnTo>
                    <a:pt x="7840" y="9836"/>
                  </a:lnTo>
                  <a:lnTo>
                    <a:pt x="9941" y="7000"/>
                  </a:lnTo>
                  <a:cubicBezTo>
                    <a:pt x="9574" y="6767"/>
                    <a:pt x="9307" y="6466"/>
                    <a:pt x="9107" y="6133"/>
                  </a:cubicBezTo>
                  <a:cubicBezTo>
                    <a:pt x="8940" y="5599"/>
                    <a:pt x="8840" y="5032"/>
                    <a:pt x="8874" y="4465"/>
                  </a:cubicBezTo>
                  <a:cubicBezTo>
                    <a:pt x="8874" y="3598"/>
                    <a:pt x="8740" y="2764"/>
                    <a:pt x="8473" y="1963"/>
                  </a:cubicBezTo>
                  <a:cubicBezTo>
                    <a:pt x="8273" y="1463"/>
                    <a:pt x="7940" y="1029"/>
                    <a:pt x="7506" y="696"/>
                  </a:cubicBezTo>
                  <a:cubicBezTo>
                    <a:pt x="6881" y="238"/>
                    <a:pt x="6140" y="0"/>
                    <a:pt x="5395" y="0"/>
                  </a:cubicBezTo>
                  <a:close/>
                  <a:moveTo>
                    <a:pt x="10742" y="7434"/>
                  </a:moveTo>
                  <a:lnTo>
                    <a:pt x="8507" y="10469"/>
                  </a:lnTo>
                  <a:lnTo>
                    <a:pt x="11209" y="12437"/>
                  </a:lnTo>
                  <a:lnTo>
                    <a:pt x="13444" y="9402"/>
                  </a:lnTo>
                  <a:lnTo>
                    <a:pt x="10742" y="74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 flipH="1">
              <a:off x="2288267" y="3141187"/>
              <a:ext cx="355547" cy="788393"/>
            </a:xfrm>
            <a:custGeom>
              <a:avLst/>
              <a:gdLst/>
              <a:ahLst/>
              <a:cxnLst/>
              <a:rect l="l" t="t" r="r" b="b"/>
              <a:pathLst>
                <a:path w="12143" h="26926" extrusionOk="0">
                  <a:moveTo>
                    <a:pt x="5573" y="1"/>
                  </a:moveTo>
                  <a:cubicBezTo>
                    <a:pt x="4842" y="1"/>
                    <a:pt x="4119" y="410"/>
                    <a:pt x="3837" y="1374"/>
                  </a:cubicBezTo>
                  <a:cubicBezTo>
                    <a:pt x="3803" y="1441"/>
                    <a:pt x="1602" y="8112"/>
                    <a:pt x="201" y="12982"/>
                  </a:cubicBezTo>
                  <a:cubicBezTo>
                    <a:pt x="1" y="13616"/>
                    <a:pt x="167" y="14283"/>
                    <a:pt x="601" y="14750"/>
                  </a:cubicBezTo>
                  <a:cubicBezTo>
                    <a:pt x="4404" y="18886"/>
                    <a:pt x="6505" y="22689"/>
                    <a:pt x="8173" y="25925"/>
                  </a:cubicBezTo>
                  <a:cubicBezTo>
                    <a:pt x="8507" y="26525"/>
                    <a:pt x="9141" y="26926"/>
                    <a:pt x="9841" y="26926"/>
                  </a:cubicBezTo>
                  <a:cubicBezTo>
                    <a:pt x="11242" y="26926"/>
                    <a:pt x="12143" y="25458"/>
                    <a:pt x="11509" y="24190"/>
                  </a:cubicBezTo>
                  <a:cubicBezTo>
                    <a:pt x="9507" y="20154"/>
                    <a:pt x="7006" y="16418"/>
                    <a:pt x="4070" y="13016"/>
                  </a:cubicBezTo>
                  <a:cubicBezTo>
                    <a:pt x="5471" y="8346"/>
                    <a:pt x="7373" y="2608"/>
                    <a:pt x="7373" y="2541"/>
                  </a:cubicBezTo>
                  <a:cubicBezTo>
                    <a:pt x="7926" y="1044"/>
                    <a:pt x="6740" y="1"/>
                    <a:pt x="5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1"/>
            <p:cNvSpPr/>
            <p:nvPr/>
          </p:nvSpPr>
          <p:spPr>
            <a:xfrm flipH="1">
              <a:off x="2263848" y="3845547"/>
              <a:ext cx="424882" cy="127983"/>
            </a:xfrm>
            <a:custGeom>
              <a:avLst/>
              <a:gdLst/>
              <a:ahLst/>
              <a:cxnLst/>
              <a:rect l="l" t="t" r="r" b="b"/>
              <a:pathLst>
                <a:path w="14511" h="4371" extrusionOk="0">
                  <a:moveTo>
                    <a:pt x="7672" y="1"/>
                  </a:moveTo>
                  <a:lnTo>
                    <a:pt x="0" y="4371"/>
                  </a:lnTo>
                  <a:lnTo>
                    <a:pt x="14511" y="4371"/>
                  </a:lnTo>
                  <a:lnTo>
                    <a:pt x="14110" y="268"/>
                  </a:lnTo>
                  <a:lnTo>
                    <a:pt x="76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1"/>
            <p:cNvSpPr/>
            <p:nvPr/>
          </p:nvSpPr>
          <p:spPr>
            <a:xfrm flipH="1">
              <a:off x="1995262" y="2858548"/>
              <a:ext cx="800925" cy="620355"/>
            </a:xfrm>
            <a:custGeom>
              <a:avLst/>
              <a:gdLst/>
              <a:ahLst/>
              <a:cxnLst/>
              <a:rect l="l" t="t" r="r" b="b"/>
              <a:pathLst>
                <a:path w="27354" h="21187" extrusionOk="0">
                  <a:moveTo>
                    <a:pt x="14994" y="0"/>
                  </a:moveTo>
                  <a:cubicBezTo>
                    <a:pt x="13554" y="0"/>
                    <a:pt x="12061" y="221"/>
                    <a:pt x="10575" y="686"/>
                  </a:cubicBezTo>
                  <a:cubicBezTo>
                    <a:pt x="3970" y="2754"/>
                    <a:pt x="1" y="8859"/>
                    <a:pt x="1736" y="14329"/>
                  </a:cubicBezTo>
                  <a:cubicBezTo>
                    <a:pt x="3054" y="18569"/>
                    <a:pt x="7398" y="21186"/>
                    <a:pt x="12361" y="21186"/>
                  </a:cubicBezTo>
                  <a:cubicBezTo>
                    <a:pt x="13801" y="21186"/>
                    <a:pt x="15294" y="20966"/>
                    <a:pt x="16780" y="20500"/>
                  </a:cubicBezTo>
                  <a:cubicBezTo>
                    <a:pt x="23384" y="18432"/>
                    <a:pt x="27354" y="12328"/>
                    <a:pt x="25653" y="6857"/>
                  </a:cubicBezTo>
                  <a:cubicBezTo>
                    <a:pt x="24308" y="2617"/>
                    <a:pt x="19958" y="0"/>
                    <a:pt x="14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 flipH="1">
              <a:off x="2407407" y="2264281"/>
              <a:ext cx="1030451" cy="705209"/>
            </a:xfrm>
            <a:custGeom>
              <a:avLst/>
              <a:gdLst/>
              <a:ahLst/>
              <a:cxnLst/>
              <a:rect l="l" t="t" r="r" b="b"/>
              <a:pathLst>
                <a:path w="35193" h="24085" extrusionOk="0">
                  <a:moveTo>
                    <a:pt x="33324" y="0"/>
                  </a:moveTo>
                  <a:cubicBezTo>
                    <a:pt x="32290" y="0"/>
                    <a:pt x="31456" y="868"/>
                    <a:pt x="31456" y="1902"/>
                  </a:cubicBezTo>
                  <a:cubicBezTo>
                    <a:pt x="31456" y="2335"/>
                    <a:pt x="31323" y="12543"/>
                    <a:pt x="21582" y="18013"/>
                  </a:cubicBezTo>
                  <a:cubicBezTo>
                    <a:pt x="16504" y="16572"/>
                    <a:pt x="13208" y="16119"/>
                    <a:pt x="10859" y="16119"/>
                  </a:cubicBezTo>
                  <a:cubicBezTo>
                    <a:pt x="8642" y="16119"/>
                    <a:pt x="7269" y="16523"/>
                    <a:pt x="6038" y="16879"/>
                  </a:cubicBezTo>
                  <a:cubicBezTo>
                    <a:pt x="5571" y="17046"/>
                    <a:pt x="5104" y="17146"/>
                    <a:pt x="4670" y="17246"/>
                  </a:cubicBezTo>
                  <a:cubicBezTo>
                    <a:pt x="3836" y="17380"/>
                    <a:pt x="3203" y="18080"/>
                    <a:pt x="3136" y="18914"/>
                  </a:cubicBezTo>
                  <a:cubicBezTo>
                    <a:pt x="3002" y="19614"/>
                    <a:pt x="2535" y="20215"/>
                    <a:pt x="1868" y="20482"/>
                  </a:cubicBezTo>
                  <a:cubicBezTo>
                    <a:pt x="0" y="21282"/>
                    <a:pt x="534" y="24084"/>
                    <a:pt x="2602" y="24084"/>
                  </a:cubicBezTo>
                  <a:cubicBezTo>
                    <a:pt x="2836" y="24084"/>
                    <a:pt x="3103" y="24051"/>
                    <a:pt x="3336" y="23951"/>
                  </a:cubicBezTo>
                  <a:cubicBezTo>
                    <a:pt x="4804" y="23317"/>
                    <a:pt x="5971" y="22150"/>
                    <a:pt x="6505" y="20649"/>
                  </a:cubicBezTo>
                  <a:lnTo>
                    <a:pt x="7105" y="20482"/>
                  </a:lnTo>
                  <a:cubicBezTo>
                    <a:pt x="8063" y="20193"/>
                    <a:pt x="9139" y="19876"/>
                    <a:pt x="10920" y="19876"/>
                  </a:cubicBezTo>
                  <a:cubicBezTo>
                    <a:pt x="13047" y="19876"/>
                    <a:pt x="16178" y="20328"/>
                    <a:pt x="21316" y="21816"/>
                  </a:cubicBezTo>
                  <a:cubicBezTo>
                    <a:pt x="21469" y="21863"/>
                    <a:pt x="21631" y="21885"/>
                    <a:pt x="21796" y="21885"/>
                  </a:cubicBezTo>
                  <a:cubicBezTo>
                    <a:pt x="22095" y="21885"/>
                    <a:pt x="22403" y="21812"/>
                    <a:pt x="22683" y="21683"/>
                  </a:cubicBezTo>
                  <a:cubicBezTo>
                    <a:pt x="35125" y="15245"/>
                    <a:pt x="35192" y="2402"/>
                    <a:pt x="35192" y="1868"/>
                  </a:cubicBezTo>
                  <a:cubicBezTo>
                    <a:pt x="35159" y="834"/>
                    <a:pt x="34325" y="0"/>
                    <a:pt x="3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 flipH="1">
              <a:off x="1103540" y="1032266"/>
              <a:ext cx="1999326" cy="2401399"/>
            </a:xfrm>
            <a:custGeom>
              <a:avLst/>
              <a:gdLst/>
              <a:ahLst/>
              <a:cxnLst/>
              <a:rect l="l" t="t" r="r" b="b"/>
              <a:pathLst>
                <a:path w="68283" h="82015" extrusionOk="0">
                  <a:moveTo>
                    <a:pt x="32431" y="1"/>
                  </a:moveTo>
                  <a:cubicBezTo>
                    <a:pt x="31731" y="1"/>
                    <a:pt x="31017" y="27"/>
                    <a:pt x="30289" y="81"/>
                  </a:cubicBezTo>
                  <a:cubicBezTo>
                    <a:pt x="1" y="2282"/>
                    <a:pt x="9474" y="38675"/>
                    <a:pt x="13010" y="52785"/>
                  </a:cubicBezTo>
                  <a:cubicBezTo>
                    <a:pt x="15345" y="61992"/>
                    <a:pt x="15312" y="68963"/>
                    <a:pt x="14978" y="73000"/>
                  </a:cubicBezTo>
                  <a:cubicBezTo>
                    <a:pt x="14711" y="75735"/>
                    <a:pt x="16279" y="78337"/>
                    <a:pt x="18814" y="79337"/>
                  </a:cubicBezTo>
                  <a:cubicBezTo>
                    <a:pt x="23488" y="81187"/>
                    <a:pt x="29281" y="82015"/>
                    <a:pt x="35737" y="82015"/>
                  </a:cubicBezTo>
                  <a:cubicBezTo>
                    <a:pt x="42322" y="82015"/>
                    <a:pt x="49596" y="81154"/>
                    <a:pt x="57075" y="79638"/>
                  </a:cubicBezTo>
                  <a:cubicBezTo>
                    <a:pt x="63613" y="78337"/>
                    <a:pt x="68283" y="72566"/>
                    <a:pt x="68216" y="65895"/>
                  </a:cubicBezTo>
                  <a:cubicBezTo>
                    <a:pt x="68149" y="59490"/>
                    <a:pt x="67649" y="53085"/>
                    <a:pt x="66748" y="46781"/>
                  </a:cubicBezTo>
                  <a:cubicBezTo>
                    <a:pt x="64995" y="34607"/>
                    <a:pt x="57871" y="1"/>
                    <a:pt x="324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 flipH="1">
              <a:off x="1103540" y="1033672"/>
              <a:ext cx="1207214" cy="2390946"/>
            </a:xfrm>
            <a:custGeom>
              <a:avLst/>
              <a:gdLst/>
              <a:ahLst/>
              <a:cxnLst/>
              <a:rect l="l" t="t" r="r" b="b"/>
              <a:pathLst>
                <a:path w="41230" h="81658" extrusionOk="0">
                  <a:moveTo>
                    <a:pt x="7075" y="0"/>
                  </a:moveTo>
                  <a:cubicBezTo>
                    <a:pt x="4584" y="0"/>
                    <a:pt x="2260" y="1362"/>
                    <a:pt x="1035" y="3569"/>
                  </a:cubicBezTo>
                  <a:cubicBezTo>
                    <a:pt x="0" y="5603"/>
                    <a:pt x="34" y="8072"/>
                    <a:pt x="1602" y="10507"/>
                  </a:cubicBezTo>
                  <a:cubicBezTo>
                    <a:pt x="6772" y="18579"/>
                    <a:pt x="19147" y="46366"/>
                    <a:pt x="17279" y="61543"/>
                  </a:cubicBezTo>
                  <a:cubicBezTo>
                    <a:pt x="16446" y="68415"/>
                    <a:pt x="12109" y="73919"/>
                    <a:pt x="15878" y="81658"/>
                  </a:cubicBezTo>
                  <a:cubicBezTo>
                    <a:pt x="20615" y="81258"/>
                    <a:pt x="25352" y="80557"/>
                    <a:pt x="30022" y="79590"/>
                  </a:cubicBezTo>
                  <a:cubicBezTo>
                    <a:pt x="36560" y="78289"/>
                    <a:pt x="41230" y="72485"/>
                    <a:pt x="41163" y="65813"/>
                  </a:cubicBezTo>
                  <a:cubicBezTo>
                    <a:pt x="41096" y="59442"/>
                    <a:pt x="40629" y="53071"/>
                    <a:pt x="39729" y="46733"/>
                  </a:cubicBezTo>
                  <a:cubicBezTo>
                    <a:pt x="37994" y="34924"/>
                    <a:pt x="31289" y="2134"/>
                    <a:pt x="7739" y="33"/>
                  </a:cubicBezTo>
                  <a:cubicBezTo>
                    <a:pt x="7517" y="11"/>
                    <a:pt x="7295" y="0"/>
                    <a:pt x="7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 flipH="1">
              <a:off x="1261740" y="1056656"/>
              <a:ext cx="1087108" cy="1909905"/>
            </a:xfrm>
            <a:custGeom>
              <a:avLst/>
              <a:gdLst/>
              <a:ahLst/>
              <a:cxnLst/>
              <a:rect l="l" t="t" r="r" b="b"/>
              <a:pathLst>
                <a:path w="37128" h="65229" extrusionOk="0">
                  <a:moveTo>
                    <a:pt x="2397" y="0"/>
                  </a:moveTo>
                  <a:cubicBezTo>
                    <a:pt x="1675" y="0"/>
                    <a:pt x="943" y="27"/>
                    <a:pt x="201" y="82"/>
                  </a:cubicBezTo>
                  <a:cubicBezTo>
                    <a:pt x="101" y="115"/>
                    <a:pt x="1" y="182"/>
                    <a:pt x="34" y="282"/>
                  </a:cubicBezTo>
                  <a:cubicBezTo>
                    <a:pt x="34" y="382"/>
                    <a:pt x="101" y="482"/>
                    <a:pt x="234" y="482"/>
                  </a:cubicBezTo>
                  <a:cubicBezTo>
                    <a:pt x="971" y="427"/>
                    <a:pt x="1699" y="400"/>
                    <a:pt x="2416" y="400"/>
                  </a:cubicBezTo>
                  <a:cubicBezTo>
                    <a:pt x="19607" y="400"/>
                    <a:pt x="30970" y="16105"/>
                    <a:pt x="35292" y="45981"/>
                  </a:cubicBezTo>
                  <a:cubicBezTo>
                    <a:pt x="36193" y="52286"/>
                    <a:pt x="36693" y="58657"/>
                    <a:pt x="36760" y="65062"/>
                  </a:cubicBezTo>
                  <a:cubicBezTo>
                    <a:pt x="36760" y="65157"/>
                    <a:pt x="36821" y="65222"/>
                    <a:pt x="36941" y="65228"/>
                  </a:cubicBezTo>
                  <a:lnTo>
                    <a:pt x="36941" y="65228"/>
                  </a:lnTo>
                  <a:cubicBezTo>
                    <a:pt x="37036" y="65222"/>
                    <a:pt x="37127" y="65157"/>
                    <a:pt x="37127" y="65062"/>
                  </a:cubicBezTo>
                  <a:cubicBezTo>
                    <a:pt x="37027" y="58657"/>
                    <a:pt x="36527" y="52252"/>
                    <a:pt x="35626" y="45914"/>
                  </a:cubicBezTo>
                  <a:cubicBezTo>
                    <a:pt x="31302" y="15807"/>
                    <a:pt x="19812" y="0"/>
                    <a:pt x="2397" y="0"/>
                  </a:cubicBezTo>
                  <a:close/>
                  <a:moveTo>
                    <a:pt x="36941" y="65228"/>
                  </a:moveTo>
                  <a:cubicBezTo>
                    <a:pt x="36937" y="65228"/>
                    <a:pt x="36932" y="65228"/>
                    <a:pt x="36927" y="65228"/>
                  </a:cubicBezTo>
                  <a:lnTo>
                    <a:pt x="36960" y="65228"/>
                  </a:lnTo>
                  <a:cubicBezTo>
                    <a:pt x="36954" y="65228"/>
                    <a:pt x="36948" y="65228"/>
                    <a:pt x="36941" y="6522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 flipH="1">
              <a:off x="965807" y="2887857"/>
              <a:ext cx="800925" cy="620326"/>
            </a:xfrm>
            <a:custGeom>
              <a:avLst/>
              <a:gdLst/>
              <a:ahLst/>
              <a:cxnLst/>
              <a:rect l="l" t="t" r="r" b="b"/>
              <a:pathLst>
                <a:path w="27354" h="21186" extrusionOk="0">
                  <a:moveTo>
                    <a:pt x="14994" y="0"/>
                  </a:moveTo>
                  <a:cubicBezTo>
                    <a:pt x="13553" y="0"/>
                    <a:pt x="12060" y="221"/>
                    <a:pt x="10575" y="686"/>
                  </a:cubicBezTo>
                  <a:cubicBezTo>
                    <a:pt x="3970" y="2754"/>
                    <a:pt x="0" y="8858"/>
                    <a:pt x="1735" y="14329"/>
                  </a:cubicBezTo>
                  <a:cubicBezTo>
                    <a:pt x="3053" y="18569"/>
                    <a:pt x="7398" y="21186"/>
                    <a:pt x="12360" y="21186"/>
                  </a:cubicBezTo>
                  <a:cubicBezTo>
                    <a:pt x="13801" y="21186"/>
                    <a:pt x="15293" y="20965"/>
                    <a:pt x="16779" y="20500"/>
                  </a:cubicBezTo>
                  <a:cubicBezTo>
                    <a:pt x="23384" y="18432"/>
                    <a:pt x="27353" y="12328"/>
                    <a:pt x="25652" y="6857"/>
                  </a:cubicBezTo>
                  <a:cubicBezTo>
                    <a:pt x="24308" y="2617"/>
                    <a:pt x="19958" y="0"/>
                    <a:pt x="14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 flipH="1">
              <a:off x="1174836" y="3143442"/>
              <a:ext cx="355547" cy="786139"/>
            </a:xfrm>
            <a:custGeom>
              <a:avLst/>
              <a:gdLst/>
              <a:ahLst/>
              <a:cxnLst/>
              <a:rect l="l" t="t" r="r" b="b"/>
              <a:pathLst>
                <a:path w="12143" h="26849" extrusionOk="0">
                  <a:moveTo>
                    <a:pt x="5551" y="0"/>
                  </a:moveTo>
                  <a:cubicBezTo>
                    <a:pt x="4837" y="0"/>
                    <a:pt x="4131" y="389"/>
                    <a:pt x="3837" y="1297"/>
                  </a:cubicBezTo>
                  <a:cubicBezTo>
                    <a:pt x="3804" y="1364"/>
                    <a:pt x="1602" y="8035"/>
                    <a:pt x="201" y="12905"/>
                  </a:cubicBezTo>
                  <a:cubicBezTo>
                    <a:pt x="1" y="13539"/>
                    <a:pt x="168" y="14206"/>
                    <a:pt x="601" y="14673"/>
                  </a:cubicBezTo>
                  <a:cubicBezTo>
                    <a:pt x="4404" y="18809"/>
                    <a:pt x="6505" y="22612"/>
                    <a:pt x="8173" y="25848"/>
                  </a:cubicBezTo>
                  <a:cubicBezTo>
                    <a:pt x="8507" y="26448"/>
                    <a:pt x="9141" y="26849"/>
                    <a:pt x="9841" y="26849"/>
                  </a:cubicBezTo>
                  <a:cubicBezTo>
                    <a:pt x="11242" y="26849"/>
                    <a:pt x="12143" y="25381"/>
                    <a:pt x="11509" y="24113"/>
                  </a:cubicBezTo>
                  <a:cubicBezTo>
                    <a:pt x="9508" y="20077"/>
                    <a:pt x="7006" y="16341"/>
                    <a:pt x="4070" y="12939"/>
                  </a:cubicBezTo>
                  <a:cubicBezTo>
                    <a:pt x="5471" y="8269"/>
                    <a:pt x="7373" y="2531"/>
                    <a:pt x="7373" y="2464"/>
                  </a:cubicBezTo>
                  <a:cubicBezTo>
                    <a:pt x="7866" y="1004"/>
                    <a:pt x="6699" y="0"/>
                    <a:pt x="5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 flipH="1">
              <a:off x="946277" y="1120135"/>
              <a:ext cx="678564" cy="1140280"/>
            </a:xfrm>
            <a:custGeom>
              <a:avLst/>
              <a:gdLst/>
              <a:ahLst/>
              <a:cxnLst/>
              <a:rect l="l" t="t" r="r" b="b"/>
              <a:pathLst>
                <a:path w="23175" h="38944" extrusionOk="0">
                  <a:moveTo>
                    <a:pt x="2484" y="0"/>
                  </a:moveTo>
                  <a:cubicBezTo>
                    <a:pt x="1240" y="0"/>
                    <a:pt x="0" y="1256"/>
                    <a:pt x="758" y="2750"/>
                  </a:cubicBezTo>
                  <a:lnTo>
                    <a:pt x="1726" y="4652"/>
                  </a:lnTo>
                  <a:cubicBezTo>
                    <a:pt x="1225" y="6120"/>
                    <a:pt x="1059" y="7687"/>
                    <a:pt x="1325" y="9255"/>
                  </a:cubicBezTo>
                  <a:cubicBezTo>
                    <a:pt x="1392" y="9555"/>
                    <a:pt x="1526" y="9856"/>
                    <a:pt x="1726" y="10122"/>
                  </a:cubicBezTo>
                  <a:cubicBezTo>
                    <a:pt x="3861" y="12691"/>
                    <a:pt x="13634" y="17828"/>
                    <a:pt x="19071" y="20096"/>
                  </a:cubicBezTo>
                  <a:cubicBezTo>
                    <a:pt x="16770" y="30771"/>
                    <a:pt x="8631" y="35207"/>
                    <a:pt x="8264" y="35407"/>
                  </a:cubicBezTo>
                  <a:cubicBezTo>
                    <a:pt x="6529" y="36308"/>
                    <a:pt x="7196" y="38943"/>
                    <a:pt x="9164" y="38943"/>
                  </a:cubicBezTo>
                  <a:cubicBezTo>
                    <a:pt x="9465" y="38943"/>
                    <a:pt x="9765" y="38876"/>
                    <a:pt x="10032" y="38710"/>
                  </a:cubicBezTo>
                  <a:cubicBezTo>
                    <a:pt x="10465" y="38476"/>
                    <a:pt x="20906" y="32872"/>
                    <a:pt x="23041" y="19196"/>
                  </a:cubicBezTo>
                  <a:cubicBezTo>
                    <a:pt x="23174" y="18328"/>
                    <a:pt x="22674" y="17461"/>
                    <a:pt x="21840" y="17161"/>
                  </a:cubicBezTo>
                  <a:cubicBezTo>
                    <a:pt x="17070" y="15393"/>
                    <a:pt x="7396" y="10256"/>
                    <a:pt x="4995" y="8088"/>
                  </a:cubicBezTo>
                  <a:cubicBezTo>
                    <a:pt x="4895" y="7220"/>
                    <a:pt x="5061" y="6386"/>
                    <a:pt x="5462" y="5619"/>
                  </a:cubicBezTo>
                  <a:cubicBezTo>
                    <a:pt x="5795" y="5052"/>
                    <a:pt x="5829" y="4352"/>
                    <a:pt x="5495" y="3785"/>
                  </a:cubicBezTo>
                  <a:lnTo>
                    <a:pt x="4094" y="1049"/>
                  </a:lnTo>
                  <a:cubicBezTo>
                    <a:pt x="3718" y="309"/>
                    <a:pt x="3101" y="0"/>
                    <a:pt x="2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 flipH="1">
              <a:off x="1392650" y="1275642"/>
              <a:ext cx="173865" cy="133078"/>
            </a:xfrm>
            <a:custGeom>
              <a:avLst/>
              <a:gdLst/>
              <a:ahLst/>
              <a:cxnLst/>
              <a:rect l="l" t="t" r="r" b="b"/>
              <a:pathLst>
                <a:path w="5938" h="4545" extrusionOk="0">
                  <a:moveTo>
                    <a:pt x="4657" y="0"/>
                  </a:moveTo>
                  <a:cubicBezTo>
                    <a:pt x="4567" y="0"/>
                    <a:pt x="4471" y="13"/>
                    <a:pt x="4370" y="41"/>
                  </a:cubicBezTo>
                  <a:cubicBezTo>
                    <a:pt x="2002" y="675"/>
                    <a:pt x="468" y="3010"/>
                    <a:pt x="401" y="3110"/>
                  </a:cubicBezTo>
                  <a:cubicBezTo>
                    <a:pt x="1" y="3711"/>
                    <a:pt x="434" y="4545"/>
                    <a:pt x="1201" y="4545"/>
                  </a:cubicBezTo>
                  <a:cubicBezTo>
                    <a:pt x="1502" y="4545"/>
                    <a:pt x="1802" y="4378"/>
                    <a:pt x="1969" y="4111"/>
                  </a:cubicBezTo>
                  <a:cubicBezTo>
                    <a:pt x="1969" y="4111"/>
                    <a:pt x="3203" y="2276"/>
                    <a:pt x="4837" y="1843"/>
                  </a:cubicBezTo>
                  <a:cubicBezTo>
                    <a:pt x="5937" y="1537"/>
                    <a:pt x="5638" y="0"/>
                    <a:pt x="46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 flipH="1">
              <a:off x="1150417" y="3845547"/>
              <a:ext cx="424882" cy="127983"/>
            </a:xfrm>
            <a:custGeom>
              <a:avLst/>
              <a:gdLst/>
              <a:ahLst/>
              <a:cxnLst/>
              <a:rect l="l" t="t" r="r" b="b"/>
              <a:pathLst>
                <a:path w="14511" h="4371" extrusionOk="0">
                  <a:moveTo>
                    <a:pt x="7673" y="1"/>
                  </a:moveTo>
                  <a:lnTo>
                    <a:pt x="0" y="4371"/>
                  </a:lnTo>
                  <a:lnTo>
                    <a:pt x="14511" y="4371"/>
                  </a:lnTo>
                  <a:lnTo>
                    <a:pt x="14110" y="268"/>
                  </a:lnTo>
                  <a:lnTo>
                    <a:pt x="7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 flipH="1">
              <a:off x="1759880" y="1812666"/>
              <a:ext cx="607531" cy="526249"/>
            </a:xfrm>
            <a:custGeom>
              <a:avLst/>
              <a:gdLst/>
              <a:ahLst/>
              <a:cxnLst/>
              <a:rect l="l" t="t" r="r" b="b"/>
              <a:pathLst>
                <a:path w="20749" h="17973" extrusionOk="0">
                  <a:moveTo>
                    <a:pt x="10586" y="1"/>
                  </a:moveTo>
                  <a:cubicBezTo>
                    <a:pt x="10252" y="1"/>
                    <a:pt x="9914" y="16"/>
                    <a:pt x="9574" y="47"/>
                  </a:cubicBezTo>
                  <a:cubicBezTo>
                    <a:pt x="4104" y="547"/>
                    <a:pt x="1" y="4917"/>
                    <a:pt x="434" y="9854"/>
                  </a:cubicBezTo>
                  <a:cubicBezTo>
                    <a:pt x="872" y="14515"/>
                    <a:pt x="5094" y="17973"/>
                    <a:pt x="10157" y="17973"/>
                  </a:cubicBezTo>
                  <a:cubicBezTo>
                    <a:pt x="10493" y="17973"/>
                    <a:pt x="10833" y="17957"/>
                    <a:pt x="11175" y="17926"/>
                  </a:cubicBezTo>
                  <a:cubicBezTo>
                    <a:pt x="16646" y="17459"/>
                    <a:pt x="20749" y="13056"/>
                    <a:pt x="20315" y="8119"/>
                  </a:cubicBezTo>
                  <a:cubicBezTo>
                    <a:pt x="19908" y="3487"/>
                    <a:pt x="15655" y="1"/>
                    <a:pt x="10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 flipH="1">
              <a:off x="2035288" y="1959886"/>
              <a:ext cx="198313" cy="284572"/>
            </a:xfrm>
            <a:custGeom>
              <a:avLst/>
              <a:gdLst/>
              <a:ahLst/>
              <a:cxnLst/>
              <a:rect l="l" t="t" r="r" b="b"/>
              <a:pathLst>
                <a:path w="6773" h="9719" extrusionOk="0">
                  <a:moveTo>
                    <a:pt x="2422" y="0"/>
                  </a:moveTo>
                  <a:cubicBezTo>
                    <a:pt x="2280" y="0"/>
                    <a:pt x="2140" y="18"/>
                    <a:pt x="2002" y="56"/>
                  </a:cubicBezTo>
                  <a:cubicBezTo>
                    <a:pt x="568" y="456"/>
                    <a:pt x="1" y="2958"/>
                    <a:pt x="735" y="5593"/>
                  </a:cubicBezTo>
                  <a:cubicBezTo>
                    <a:pt x="1430" y="8012"/>
                    <a:pt x="2948" y="9718"/>
                    <a:pt x="4319" y="9718"/>
                  </a:cubicBezTo>
                  <a:cubicBezTo>
                    <a:pt x="4460" y="9718"/>
                    <a:pt x="4600" y="9700"/>
                    <a:pt x="4737" y="9663"/>
                  </a:cubicBezTo>
                  <a:cubicBezTo>
                    <a:pt x="6205" y="9229"/>
                    <a:pt x="6772" y="6761"/>
                    <a:pt x="6005" y="4092"/>
                  </a:cubicBezTo>
                  <a:cubicBezTo>
                    <a:pt x="5340" y="1703"/>
                    <a:pt x="3798" y="0"/>
                    <a:pt x="2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 flipH="1">
              <a:off x="1786232" y="1745790"/>
              <a:ext cx="643692" cy="379820"/>
            </a:xfrm>
            <a:custGeom>
              <a:avLst/>
              <a:gdLst/>
              <a:ahLst/>
              <a:cxnLst/>
              <a:rect l="l" t="t" r="r" b="b"/>
              <a:pathLst>
                <a:path w="21984" h="12972" extrusionOk="0">
                  <a:moveTo>
                    <a:pt x="10141" y="1"/>
                  </a:moveTo>
                  <a:cubicBezTo>
                    <a:pt x="8797" y="1"/>
                    <a:pt x="7434" y="207"/>
                    <a:pt x="6105" y="663"/>
                  </a:cubicBezTo>
                  <a:cubicBezTo>
                    <a:pt x="1" y="2731"/>
                    <a:pt x="1168" y="12972"/>
                    <a:pt x="1168" y="12972"/>
                  </a:cubicBezTo>
                  <a:cubicBezTo>
                    <a:pt x="7473" y="12171"/>
                    <a:pt x="19948" y="8602"/>
                    <a:pt x="21983" y="7168"/>
                  </a:cubicBezTo>
                  <a:cubicBezTo>
                    <a:pt x="20699" y="3370"/>
                    <a:pt x="15577" y="1"/>
                    <a:pt x="10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 flipH="1">
              <a:off x="1748139" y="2051357"/>
              <a:ext cx="611454" cy="356748"/>
            </a:xfrm>
            <a:custGeom>
              <a:avLst/>
              <a:gdLst/>
              <a:ahLst/>
              <a:cxnLst/>
              <a:rect l="l" t="t" r="r" b="b"/>
              <a:pathLst>
                <a:path w="20883" h="12184" extrusionOk="0">
                  <a:moveTo>
                    <a:pt x="20882" y="1"/>
                  </a:moveTo>
                  <a:lnTo>
                    <a:pt x="20882" y="1"/>
                  </a:lnTo>
                  <a:cubicBezTo>
                    <a:pt x="17980" y="1602"/>
                    <a:pt x="7806" y="4104"/>
                    <a:pt x="1" y="5571"/>
                  </a:cubicBezTo>
                  <a:cubicBezTo>
                    <a:pt x="1" y="5571"/>
                    <a:pt x="3951" y="12184"/>
                    <a:pt x="9644" y="12184"/>
                  </a:cubicBezTo>
                  <a:cubicBezTo>
                    <a:pt x="10163" y="12184"/>
                    <a:pt x="10696" y="12129"/>
                    <a:pt x="11242" y="12009"/>
                  </a:cubicBezTo>
                  <a:cubicBezTo>
                    <a:pt x="19214" y="10275"/>
                    <a:pt x="20682" y="5104"/>
                    <a:pt x="20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 flipH="1">
              <a:off x="2455280" y="1953854"/>
              <a:ext cx="437590" cy="428484"/>
            </a:xfrm>
            <a:custGeom>
              <a:avLst/>
              <a:gdLst/>
              <a:ahLst/>
              <a:cxnLst/>
              <a:rect l="l" t="t" r="r" b="b"/>
              <a:pathLst>
                <a:path w="14945" h="14634" extrusionOk="0">
                  <a:moveTo>
                    <a:pt x="6033" y="0"/>
                  </a:moveTo>
                  <a:cubicBezTo>
                    <a:pt x="5019" y="0"/>
                    <a:pt x="4046" y="267"/>
                    <a:pt x="3203" y="829"/>
                  </a:cubicBezTo>
                  <a:cubicBezTo>
                    <a:pt x="368" y="2697"/>
                    <a:pt x="1" y="7133"/>
                    <a:pt x="2369" y="10703"/>
                  </a:cubicBezTo>
                  <a:cubicBezTo>
                    <a:pt x="4025" y="13198"/>
                    <a:pt x="6577" y="14633"/>
                    <a:pt x="8931" y="14633"/>
                  </a:cubicBezTo>
                  <a:cubicBezTo>
                    <a:pt x="9945" y="14633"/>
                    <a:pt x="10922" y="14367"/>
                    <a:pt x="11776" y="13805"/>
                  </a:cubicBezTo>
                  <a:cubicBezTo>
                    <a:pt x="14578" y="11937"/>
                    <a:pt x="14945" y="7500"/>
                    <a:pt x="12610" y="3931"/>
                  </a:cubicBezTo>
                  <a:cubicBezTo>
                    <a:pt x="10954" y="1436"/>
                    <a:pt x="8386" y="0"/>
                    <a:pt x="60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 flipH="1">
              <a:off x="2656463" y="2057154"/>
              <a:ext cx="130911" cy="237490"/>
            </a:xfrm>
            <a:custGeom>
              <a:avLst/>
              <a:gdLst/>
              <a:ahLst/>
              <a:cxnLst/>
              <a:rect l="l" t="t" r="r" b="b"/>
              <a:pathLst>
                <a:path w="4471" h="8111" extrusionOk="0">
                  <a:moveTo>
                    <a:pt x="1423" y="1"/>
                  </a:moveTo>
                  <a:cubicBezTo>
                    <a:pt x="1405" y="1"/>
                    <a:pt x="1386" y="2"/>
                    <a:pt x="1368" y="3"/>
                  </a:cubicBezTo>
                  <a:cubicBezTo>
                    <a:pt x="400" y="69"/>
                    <a:pt x="0" y="1937"/>
                    <a:pt x="467" y="4172"/>
                  </a:cubicBezTo>
                  <a:cubicBezTo>
                    <a:pt x="926" y="6366"/>
                    <a:pt x="2059" y="8110"/>
                    <a:pt x="3047" y="8110"/>
                  </a:cubicBezTo>
                  <a:cubicBezTo>
                    <a:pt x="3066" y="8110"/>
                    <a:pt x="3084" y="8110"/>
                    <a:pt x="3102" y="8109"/>
                  </a:cubicBezTo>
                  <a:cubicBezTo>
                    <a:pt x="4070" y="8008"/>
                    <a:pt x="4470" y="6174"/>
                    <a:pt x="4003" y="3939"/>
                  </a:cubicBezTo>
                  <a:cubicBezTo>
                    <a:pt x="3545" y="1745"/>
                    <a:pt x="2411" y="1"/>
                    <a:pt x="1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1"/>
            <p:cNvSpPr/>
            <p:nvPr/>
          </p:nvSpPr>
          <p:spPr>
            <a:xfrm flipH="1">
              <a:off x="2486522" y="1886686"/>
              <a:ext cx="429772" cy="265950"/>
            </a:xfrm>
            <a:custGeom>
              <a:avLst/>
              <a:gdLst/>
              <a:ahLst/>
              <a:cxnLst/>
              <a:rect l="l" t="t" r="r" b="b"/>
              <a:pathLst>
                <a:path w="14678" h="9083" extrusionOk="0">
                  <a:moveTo>
                    <a:pt x="4919" y="1"/>
                  </a:moveTo>
                  <a:cubicBezTo>
                    <a:pt x="4646" y="1"/>
                    <a:pt x="4374" y="18"/>
                    <a:pt x="4103" y="54"/>
                  </a:cubicBezTo>
                  <a:cubicBezTo>
                    <a:pt x="0" y="554"/>
                    <a:pt x="667" y="8894"/>
                    <a:pt x="667" y="8894"/>
                  </a:cubicBezTo>
                  <a:cubicBezTo>
                    <a:pt x="1779" y="9025"/>
                    <a:pt x="3174" y="9083"/>
                    <a:pt x="4655" y="9083"/>
                  </a:cubicBezTo>
                  <a:cubicBezTo>
                    <a:pt x="8817" y="9083"/>
                    <a:pt x="13644" y="8626"/>
                    <a:pt x="14677" y="8060"/>
                  </a:cubicBezTo>
                  <a:cubicBezTo>
                    <a:pt x="13705" y="4296"/>
                    <a:pt x="9223" y="1"/>
                    <a:pt x="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 flipH="1">
              <a:off x="2463098" y="2205691"/>
              <a:ext cx="411208" cy="227593"/>
            </a:xfrm>
            <a:custGeom>
              <a:avLst/>
              <a:gdLst/>
              <a:ahLst/>
              <a:cxnLst/>
              <a:rect l="l" t="t" r="r" b="b"/>
              <a:pathLst>
                <a:path w="14044" h="7773" extrusionOk="0">
                  <a:moveTo>
                    <a:pt x="14044" y="0"/>
                  </a:moveTo>
                  <a:lnTo>
                    <a:pt x="14044" y="0"/>
                  </a:lnTo>
                  <a:cubicBezTo>
                    <a:pt x="12672" y="520"/>
                    <a:pt x="8838" y="739"/>
                    <a:pt x="4844" y="739"/>
                  </a:cubicBezTo>
                  <a:cubicBezTo>
                    <a:pt x="3203" y="739"/>
                    <a:pt x="1535" y="702"/>
                    <a:pt x="0" y="634"/>
                  </a:cubicBezTo>
                  <a:lnTo>
                    <a:pt x="0" y="634"/>
                  </a:lnTo>
                  <a:cubicBezTo>
                    <a:pt x="0" y="634"/>
                    <a:pt x="3103" y="7706"/>
                    <a:pt x="7472" y="7772"/>
                  </a:cubicBezTo>
                  <a:cubicBezTo>
                    <a:pt x="7496" y="7772"/>
                    <a:pt x="7519" y="7772"/>
                    <a:pt x="7542" y="7772"/>
                  </a:cubicBezTo>
                  <a:cubicBezTo>
                    <a:pt x="12852" y="7772"/>
                    <a:pt x="13878" y="3985"/>
                    <a:pt x="14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 flipH="1">
              <a:off x="1789512" y="1471905"/>
              <a:ext cx="638977" cy="219102"/>
            </a:xfrm>
            <a:custGeom>
              <a:avLst/>
              <a:gdLst/>
              <a:ahLst/>
              <a:cxnLst/>
              <a:rect l="l" t="t" r="r" b="b"/>
              <a:pathLst>
                <a:path w="21823" h="7483" extrusionOk="0">
                  <a:moveTo>
                    <a:pt x="2744" y="1"/>
                  </a:moveTo>
                  <a:cubicBezTo>
                    <a:pt x="1176" y="1"/>
                    <a:pt x="1" y="2198"/>
                    <a:pt x="1620" y="3412"/>
                  </a:cubicBezTo>
                  <a:cubicBezTo>
                    <a:pt x="5511" y="6050"/>
                    <a:pt x="10120" y="7482"/>
                    <a:pt x="14833" y="7482"/>
                  </a:cubicBezTo>
                  <a:cubicBezTo>
                    <a:pt x="14887" y="7482"/>
                    <a:pt x="14942" y="7482"/>
                    <a:pt x="14996" y="7482"/>
                  </a:cubicBezTo>
                  <a:cubicBezTo>
                    <a:pt x="16530" y="7482"/>
                    <a:pt x="18031" y="7348"/>
                    <a:pt x="19533" y="7048"/>
                  </a:cubicBezTo>
                  <a:cubicBezTo>
                    <a:pt x="21822" y="6609"/>
                    <a:pt x="21339" y="3338"/>
                    <a:pt x="19249" y="3338"/>
                  </a:cubicBezTo>
                  <a:cubicBezTo>
                    <a:pt x="19116" y="3338"/>
                    <a:pt x="18977" y="3351"/>
                    <a:pt x="18832" y="3379"/>
                  </a:cubicBezTo>
                  <a:cubicBezTo>
                    <a:pt x="17564" y="3615"/>
                    <a:pt x="16288" y="3731"/>
                    <a:pt x="15020" y="3731"/>
                  </a:cubicBezTo>
                  <a:cubicBezTo>
                    <a:pt x="11083" y="3731"/>
                    <a:pt x="7218" y="2605"/>
                    <a:pt x="3888" y="410"/>
                  </a:cubicBezTo>
                  <a:cubicBezTo>
                    <a:pt x="3506" y="123"/>
                    <a:pt x="3114" y="1"/>
                    <a:pt x="2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 flipH="1">
              <a:off x="2573542" y="1356015"/>
              <a:ext cx="458993" cy="241209"/>
            </a:xfrm>
            <a:custGeom>
              <a:avLst/>
              <a:gdLst/>
              <a:ahLst/>
              <a:cxnLst/>
              <a:rect l="l" t="t" r="r" b="b"/>
              <a:pathLst>
                <a:path w="15676" h="8238" extrusionOk="0">
                  <a:moveTo>
                    <a:pt x="7800" y="0"/>
                  </a:moveTo>
                  <a:cubicBezTo>
                    <a:pt x="6982" y="0"/>
                    <a:pt x="6138" y="114"/>
                    <a:pt x="5304" y="399"/>
                  </a:cubicBezTo>
                  <a:cubicBezTo>
                    <a:pt x="3069" y="1166"/>
                    <a:pt x="1402" y="2967"/>
                    <a:pt x="434" y="5736"/>
                  </a:cubicBezTo>
                  <a:cubicBezTo>
                    <a:pt x="1" y="6937"/>
                    <a:pt x="901" y="8204"/>
                    <a:pt x="2202" y="8237"/>
                  </a:cubicBezTo>
                  <a:cubicBezTo>
                    <a:pt x="2969" y="8237"/>
                    <a:pt x="3670" y="7737"/>
                    <a:pt x="3937" y="7003"/>
                  </a:cubicBezTo>
                  <a:cubicBezTo>
                    <a:pt x="4537" y="5335"/>
                    <a:pt x="5371" y="4335"/>
                    <a:pt x="6505" y="3934"/>
                  </a:cubicBezTo>
                  <a:cubicBezTo>
                    <a:pt x="6921" y="3796"/>
                    <a:pt x="7365" y="3738"/>
                    <a:pt x="7814" y="3738"/>
                  </a:cubicBezTo>
                  <a:cubicBezTo>
                    <a:pt x="9524" y="3738"/>
                    <a:pt x="11315" y="4579"/>
                    <a:pt x="11976" y="5002"/>
                  </a:cubicBezTo>
                  <a:cubicBezTo>
                    <a:pt x="12323" y="5211"/>
                    <a:pt x="12665" y="5302"/>
                    <a:pt x="12986" y="5302"/>
                  </a:cubicBezTo>
                  <a:cubicBezTo>
                    <a:pt x="14608" y="5302"/>
                    <a:pt x="15676" y="2975"/>
                    <a:pt x="13977" y="1833"/>
                  </a:cubicBezTo>
                  <a:cubicBezTo>
                    <a:pt x="13818" y="1753"/>
                    <a:pt x="11010" y="0"/>
                    <a:pt x="7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 flipH="1">
              <a:off x="2199373" y="2420080"/>
              <a:ext cx="355547" cy="101104"/>
            </a:xfrm>
            <a:custGeom>
              <a:avLst/>
              <a:gdLst/>
              <a:ahLst/>
              <a:cxnLst/>
              <a:rect l="l" t="t" r="r" b="b"/>
              <a:pathLst>
                <a:path w="12143" h="3453" extrusionOk="0">
                  <a:moveTo>
                    <a:pt x="5228" y="0"/>
                  </a:moveTo>
                  <a:cubicBezTo>
                    <a:pt x="3956" y="0"/>
                    <a:pt x="2867" y="227"/>
                    <a:pt x="1968" y="684"/>
                  </a:cubicBezTo>
                  <a:cubicBezTo>
                    <a:pt x="1101" y="1084"/>
                    <a:pt x="400" y="1818"/>
                    <a:pt x="67" y="2719"/>
                  </a:cubicBezTo>
                  <a:cubicBezTo>
                    <a:pt x="0" y="3019"/>
                    <a:pt x="167" y="3319"/>
                    <a:pt x="467" y="3419"/>
                  </a:cubicBezTo>
                  <a:cubicBezTo>
                    <a:pt x="501" y="3419"/>
                    <a:pt x="567" y="3452"/>
                    <a:pt x="601" y="3452"/>
                  </a:cubicBezTo>
                  <a:cubicBezTo>
                    <a:pt x="867" y="3452"/>
                    <a:pt x="1101" y="3286"/>
                    <a:pt x="1168" y="3052"/>
                  </a:cubicBezTo>
                  <a:cubicBezTo>
                    <a:pt x="1435" y="2418"/>
                    <a:pt x="1935" y="1918"/>
                    <a:pt x="2569" y="1651"/>
                  </a:cubicBezTo>
                  <a:cubicBezTo>
                    <a:pt x="3138" y="1359"/>
                    <a:pt x="3991" y="1116"/>
                    <a:pt x="5228" y="1116"/>
                  </a:cubicBezTo>
                  <a:cubicBezTo>
                    <a:pt x="6675" y="1116"/>
                    <a:pt x="8648" y="1448"/>
                    <a:pt x="11308" y="2418"/>
                  </a:cubicBezTo>
                  <a:cubicBezTo>
                    <a:pt x="11375" y="2440"/>
                    <a:pt x="11443" y="2451"/>
                    <a:pt x="11510" y="2451"/>
                  </a:cubicBezTo>
                  <a:cubicBezTo>
                    <a:pt x="11745" y="2451"/>
                    <a:pt x="11964" y="2319"/>
                    <a:pt x="12042" y="2085"/>
                  </a:cubicBezTo>
                  <a:cubicBezTo>
                    <a:pt x="12142" y="1785"/>
                    <a:pt x="11975" y="1451"/>
                    <a:pt x="11709" y="1351"/>
                  </a:cubicBezTo>
                  <a:cubicBezTo>
                    <a:pt x="9190" y="453"/>
                    <a:pt x="7025" y="0"/>
                    <a:pt x="5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 flipH="1">
              <a:off x="2537323" y="2460603"/>
              <a:ext cx="1063655" cy="881972"/>
            </a:xfrm>
            <a:custGeom>
              <a:avLst/>
              <a:gdLst/>
              <a:ahLst/>
              <a:cxnLst/>
              <a:rect l="l" t="t" r="r" b="b"/>
              <a:pathLst>
                <a:path w="36327" h="30122" extrusionOk="0">
                  <a:moveTo>
                    <a:pt x="18681" y="0"/>
                  </a:moveTo>
                  <a:cubicBezTo>
                    <a:pt x="12143" y="567"/>
                    <a:pt x="5805" y="2435"/>
                    <a:pt x="1" y="5471"/>
                  </a:cubicBezTo>
                  <a:cubicBezTo>
                    <a:pt x="67" y="5459"/>
                    <a:pt x="136" y="5453"/>
                    <a:pt x="209" y="5453"/>
                  </a:cubicBezTo>
                  <a:cubicBezTo>
                    <a:pt x="3703" y="5453"/>
                    <a:pt x="14805" y="19372"/>
                    <a:pt x="17713" y="30122"/>
                  </a:cubicBezTo>
                  <a:cubicBezTo>
                    <a:pt x="23184" y="28087"/>
                    <a:pt x="29555" y="26719"/>
                    <a:pt x="36327" y="25652"/>
                  </a:cubicBezTo>
                  <a:cubicBezTo>
                    <a:pt x="32224" y="14311"/>
                    <a:pt x="24685" y="1468"/>
                    <a:pt x="186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 flipH="1">
              <a:off x="3053998" y="2458436"/>
              <a:ext cx="606564" cy="293239"/>
            </a:xfrm>
            <a:custGeom>
              <a:avLst/>
              <a:gdLst/>
              <a:ahLst/>
              <a:cxnLst/>
              <a:rect l="l" t="t" r="r" b="b"/>
              <a:pathLst>
                <a:path w="20716" h="10015" extrusionOk="0">
                  <a:moveTo>
                    <a:pt x="19328" y="0"/>
                  </a:moveTo>
                  <a:cubicBezTo>
                    <a:pt x="12202" y="0"/>
                    <a:pt x="2036" y="5245"/>
                    <a:pt x="2036" y="5245"/>
                  </a:cubicBezTo>
                  <a:cubicBezTo>
                    <a:pt x="1" y="6546"/>
                    <a:pt x="535" y="8981"/>
                    <a:pt x="1669" y="10015"/>
                  </a:cubicBezTo>
                  <a:cubicBezTo>
                    <a:pt x="2736" y="8480"/>
                    <a:pt x="14678" y="4477"/>
                    <a:pt x="19181" y="3944"/>
                  </a:cubicBezTo>
                  <a:cubicBezTo>
                    <a:pt x="16946" y="1876"/>
                    <a:pt x="19014" y="374"/>
                    <a:pt x="20716" y="74"/>
                  </a:cubicBezTo>
                  <a:cubicBezTo>
                    <a:pt x="20269" y="24"/>
                    <a:pt x="19805" y="0"/>
                    <a:pt x="193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 flipH="1">
              <a:off x="3299130" y="2735747"/>
              <a:ext cx="148508" cy="233742"/>
            </a:xfrm>
            <a:custGeom>
              <a:avLst/>
              <a:gdLst/>
              <a:ahLst/>
              <a:cxnLst/>
              <a:rect l="l" t="t" r="r" b="b"/>
              <a:pathLst>
                <a:path w="5072" h="7983" extrusionOk="0">
                  <a:moveTo>
                    <a:pt x="2755" y="0"/>
                  </a:moveTo>
                  <a:cubicBezTo>
                    <a:pt x="2043" y="0"/>
                    <a:pt x="1336" y="387"/>
                    <a:pt x="1035" y="1278"/>
                  </a:cubicBezTo>
                  <a:cubicBezTo>
                    <a:pt x="835" y="1911"/>
                    <a:pt x="1" y="5080"/>
                    <a:pt x="1368" y="7148"/>
                  </a:cubicBezTo>
                  <a:cubicBezTo>
                    <a:pt x="1702" y="7682"/>
                    <a:pt x="2302" y="7982"/>
                    <a:pt x="2936" y="7982"/>
                  </a:cubicBezTo>
                  <a:cubicBezTo>
                    <a:pt x="3303" y="7982"/>
                    <a:pt x="3637" y="7882"/>
                    <a:pt x="3937" y="7682"/>
                  </a:cubicBezTo>
                  <a:cubicBezTo>
                    <a:pt x="4804" y="7115"/>
                    <a:pt x="5071" y="5981"/>
                    <a:pt x="4504" y="5114"/>
                  </a:cubicBezTo>
                  <a:cubicBezTo>
                    <a:pt x="4237" y="4747"/>
                    <a:pt x="4304" y="3412"/>
                    <a:pt x="4604" y="2345"/>
                  </a:cubicBezTo>
                  <a:cubicBezTo>
                    <a:pt x="4969" y="927"/>
                    <a:pt x="3856" y="0"/>
                    <a:pt x="2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753;p38">
            <a:extLst>
              <a:ext uri="{FF2B5EF4-FFF2-40B4-BE49-F238E27FC236}">
                <a16:creationId xmlns:a16="http://schemas.microsoft.com/office/drawing/2014/main" id="{64A0AB83-6BB4-4AC7-AAB3-A4CC084985FF}"/>
              </a:ext>
            </a:extLst>
          </p:cNvPr>
          <p:cNvSpPr/>
          <p:nvPr/>
        </p:nvSpPr>
        <p:spPr>
          <a:xfrm>
            <a:off x="3363788" y="1166921"/>
            <a:ext cx="4973027" cy="2760123"/>
          </a:xfrm>
          <a:prstGeom prst="roundRect">
            <a:avLst>
              <a:gd name="adj" fmla="val 892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36F2F7D-14FA-47AD-B1AB-4FF8D2ED7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515" y="1310166"/>
            <a:ext cx="3291644" cy="2257425"/>
          </a:xfrm>
          <a:prstGeom prst="rect">
            <a:avLst/>
          </a:prstGeom>
        </p:spPr>
      </p:pic>
      <p:sp>
        <p:nvSpPr>
          <p:cNvPr id="41" name="Elipse 40">
            <a:extLst>
              <a:ext uri="{FF2B5EF4-FFF2-40B4-BE49-F238E27FC236}">
                <a16:creationId xmlns:a16="http://schemas.microsoft.com/office/drawing/2014/main" id="{558EBD5D-98D8-47D0-A1D5-02844C1D4C7B}"/>
              </a:ext>
            </a:extLst>
          </p:cNvPr>
          <p:cNvSpPr/>
          <p:nvPr/>
        </p:nvSpPr>
        <p:spPr>
          <a:xfrm>
            <a:off x="7426960" y="3316487"/>
            <a:ext cx="398431" cy="41029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2" name="Gráfico 41" descr="Reproduzir">
            <a:extLst>
              <a:ext uri="{FF2B5EF4-FFF2-40B4-BE49-F238E27FC236}">
                <a16:creationId xmlns:a16="http://schemas.microsoft.com/office/drawing/2014/main" id="{8B63CA33-3527-474B-A427-EE6F28B340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84463" y="3350976"/>
            <a:ext cx="341320" cy="3413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35"/>
          <p:cNvGrpSpPr/>
          <p:nvPr/>
        </p:nvGrpSpPr>
        <p:grpSpPr>
          <a:xfrm>
            <a:off x="720000" y="1395935"/>
            <a:ext cx="8002659" cy="3199515"/>
            <a:chOff x="720000" y="1404900"/>
            <a:chExt cx="7704102" cy="3199515"/>
          </a:xfrm>
        </p:grpSpPr>
        <p:sp>
          <p:nvSpPr>
            <p:cNvPr id="521" name="Google Shape;521;p35"/>
            <p:cNvSpPr/>
            <p:nvPr/>
          </p:nvSpPr>
          <p:spPr>
            <a:xfrm rot="5400000">
              <a:off x="4653200" y="2870265"/>
              <a:ext cx="3198300" cy="270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5"/>
            <p:cNvSpPr/>
            <p:nvPr/>
          </p:nvSpPr>
          <p:spPr>
            <a:xfrm rot="-5400000">
              <a:off x="1818900" y="306000"/>
              <a:ext cx="3199500" cy="5397300"/>
            </a:xfrm>
            <a:prstGeom prst="round2SameRect">
              <a:avLst>
                <a:gd name="adj1" fmla="val 8139"/>
                <a:gd name="adj2" fmla="val 0"/>
              </a:avLst>
            </a:prstGeom>
            <a:solidFill>
              <a:srgbClr val="C7F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3" name="Google Shape;523;p35"/>
            <p:cNvGrpSpPr/>
            <p:nvPr/>
          </p:nvGrpSpPr>
          <p:grpSpPr>
            <a:xfrm>
              <a:off x="6194150" y="1412099"/>
              <a:ext cx="2229952" cy="3192295"/>
              <a:chOff x="6194150" y="1412099"/>
              <a:chExt cx="2229952" cy="3192295"/>
            </a:xfrm>
          </p:grpSpPr>
          <p:sp>
            <p:nvSpPr>
              <p:cNvPr id="524" name="Google Shape;524;p35"/>
              <p:cNvSpPr/>
              <p:nvPr/>
            </p:nvSpPr>
            <p:spPr>
              <a:xfrm>
                <a:off x="6489574" y="4369125"/>
                <a:ext cx="1934528" cy="235270"/>
              </a:xfrm>
              <a:custGeom>
                <a:avLst/>
                <a:gdLst/>
                <a:ahLst/>
                <a:cxnLst/>
                <a:rect l="l" t="t" r="r" b="b"/>
                <a:pathLst>
                  <a:path w="161716" h="9441" extrusionOk="0">
                    <a:moveTo>
                      <a:pt x="80858" y="1"/>
                    </a:moveTo>
                    <a:cubicBezTo>
                      <a:pt x="36193" y="1"/>
                      <a:pt x="0" y="2136"/>
                      <a:pt x="0" y="4738"/>
                    </a:cubicBezTo>
                    <a:cubicBezTo>
                      <a:pt x="0" y="7339"/>
                      <a:pt x="36193" y="9441"/>
                      <a:pt x="80858" y="9441"/>
                    </a:cubicBezTo>
                    <a:cubicBezTo>
                      <a:pt x="125523" y="9441"/>
                      <a:pt x="161716" y="7339"/>
                      <a:pt x="161716" y="4738"/>
                    </a:cubicBezTo>
                    <a:cubicBezTo>
                      <a:pt x="161716" y="2136"/>
                      <a:pt x="125523" y="1"/>
                      <a:pt x="80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5"/>
              <p:cNvSpPr/>
              <p:nvPr/>
            </p:nvSpPr>
            <p:spPr>
              <a:xfrm>
                <a:off x="6224403" y="4011707"/>
                <a:ext cx="89812" cy="326701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13110" extrusionOk="0">
                    <a:moveTo>
                      <a:pt x="1" y="0"/>
                    </a:moveTo>
                    <a:lnTo>
                      <a:pt x="1" y="13110"/>
                    </a:lnTo>
                    <a:lnTo>
                      <a:pt x="3603" y="13110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rgbClr val="80ED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5"/>
              <p:cNvSpPr/>
              <p:nvPr/>
            </p:nvSpPr>
            <p:spPr>
              <a:xfrm>
                <a:off x="6269308" y="2589448"/>
                <a:ext cx="296772" cy="1891976"/>
              </a:xfrm>
              <a:custGeom>
                <a:avLst/>
                <a:gdLst/>
                <a:ahLst/>
                <a:cxnLst/>
                <a:rect l="l" t="t" r="r" b="b"/>
                <a:pathLst>
                  <a:path w="11909" h="75922" extrusionOk="0">
                    <a:moveTo>
                      <a:pt x="7339" y="0"/>
                    </a:moveTo>
                    <a:cubicBezTo>
                      <a:pt x="6905" y="0"/>
                      <a:pt x="6538" y="334"/>
                      <a:pt x="6538" y="801"/>
                    </a:cubicBezTo>
                    <a:lnTo>
                      <a:pt x="6538" y="73986"/>
                    </a:lnTo>
                    <a:cubicBezTo>
                      <a:pt x="6538" y="74820"/>
                      <a:pt x="5838" y="75521"/>
                      <a:pt x="4970" y="75521"/>
                    </a:cubicBezTo>
                    <a:lnTo>
                      <a:pt x="4103" y="75521"/>
                    </a:lnTo>
                    <a:cubicBezTo>
                      <a:pt x="3236" y="75521"/>
                      <a:pt x="2535" y="74820"/>
                      <a:pt x="2535" y="73986"/>
                    </a:cubicBezTo>
                    <a:lnTo>
                      <a:pt x="2535" y="67815"/>
                    </a:lnTo>
                    <a:cubicBezTo>
                      <a:pt x="2535" y="67400"/>
                      <a:pt x="2199" y="67046"/>
                      <a:pt x="1789" y="67046"/>
                    </a:cubicBezTo>
                    <a:cubicBezTo>
                      <a:pt x="1771" y="67046"/>
                      <a:pt x="1753" y="67047"/>
                      <a:pt x="1735" y="67048"/>
                    </a:cubicBezTo>
                    <a:lnTo>
                      <a:pt x="0" y="67048"/>
                    </a:lnTo>
                    <a:lnTo>
                      <a:pt x="0" y="67448"/>
                    </a:lnTo>
                    <a:lnTo>
                      <a:pt x="1735" y="67448"/>
                    </a:lnTo>
                    <a:cubicBezTo>
                      <a:pt x="1935" y="67448"/>
                      <a:pt x="2102" y="67615"/>
                      <a:pt x="2102" y="67815"/>
                    </a:cubicBezTo>
                    <a:lnTo>
                      <a:pt x="2102" y="73953"/>
                    </a:lnTo>
                    <a:cubicBezTo>
                      <a:pt x="2102" y="75054"/>
                      <a:pt x="3002" y="75921"/>
                      <a:pt x="4103" y="75921"/>
                    </a:cubicBezTo>
                    <a:lnTo>
                      <a:pt x="4970" y="75921"/>
                    </a:lnTo>
                    <a:cubicBezTo>
                      <a:pt x="6071" y="75921"/>
                      <a:pt x="6938" y="75054"/>
                      <a:pt x="6938" y="73986"/>
                    </a:cubicBezTo>
                    <a:lnTo>
                      <a:pt x="6938" y="767"/>
                    </a:lnTo>
                    <a:cubicBezTo>
                      <a:pt x="6938" y="567"/>
                      <a:pt x="7139" y="400"/>
                      <a:pt x="7339" y="400"/>
                    </a:cubicBezTo>
                    <a:lnTo>
                      <a:pt x="11909" y="400"/>
                    </a:lnTo>
                    <a:lnTo>
                      <a:pt x="11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5"/>
              <p:cNvSpPr/>
              <p:nvPr/>
            </p:nvSpPr>
            <p:spPr>
              <a:xfrm>
                <a:off x="6251017" y="2605223"/>
                <a:ext cx="1090624" cy="31623"/>
              </a:xfrm>
              <a:custGeom>
                <a:avLst/>
                <a:gdLst/>
                <a:ahLst/>
                <a:cxnLst/>
                <a:rect l="l" t="t" r="r" b="b"/>
                <a:pathLst>
                  <a:path w="43765" h="1269" extrusionOk="0">
                    <a:moveTo>
                      <a:pt x="0" y="1"/>
                    </a:moveTo>
                    <a:lnTo>
                      <a:pt x="0" y="1268"/>
                    </a:lnTo>
                    <a:lnTo>
                      <a:pt x="43765" y="1268"/>
                    </a:lnTo>
                    <a:lnTo>
                      <a:pt x="437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5"/>
              <p:cNvSpPr/>
              <p:nvPr/>
            </p:nvSpPr>
            <p:spPr>
              <a:xfrm>
                <a:off x="6251017" y="2605223"/>
                <a:ext cx="358300" cy="31623"/>
              </a:xfrm>
              <a:custGeom>
                <a:avLst/>
                <a:gdLst/>
                <a:ahLst/>
                <a:cxnLst/>
                <a:rect l="l" t="t" r="r" b="b"/>
                <a:pathLst>
                  <a:path w="14378" h="1269" extrusionOk="0">
                    <a:moveTo>
                      <a:pt x="0" y="1"/>
                    </a:moveTo>
                    <a:lnTo>
                      <a:pt x="0" y="1268"/>
                    </a:lnTo>
                    <a:lnTo>
                      <a:pt x="14377" y="1268"/>
                    </a:lnTo>
                    <a:lnTo>
                      <a:pt x="143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5"/>
              <p:cNvSpPr/>
              <p:nvPr/>
            </p:nvSpPr>
            <p:spPr>
              <a:xfrm>
                <a:off x="6786340" y="2636821"/>
                <a:ext cx="77327" cy="1839594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3820" extrusionOk="0">
                    <a:moveTo>
                      <a:pt x="0" y="0"/>
                    </a:moveTo>
                    <a:lnTo>
                      <a:pt x="0" y="73820"/>
                    </a:lnTo>
                    <a:lnTo>
                      <a:pt x="3102" y="73820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5"/>
              <p:cNvSpPr/>
              <p:nvPr/>
            </p:nvSpPr>
            <p:spPr>
              <a:xfrm>
                <a:off x="6786340" y="2636821"/>
                <a:ext cx="77327" cy="1839594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3820" extrusionOk="0">
                    <a:moveTo>
                      <a:pt x="0" y="0"/>
                    </a:moveTo>
                    <a:lnTo>
                      <a:pt x="0" y="2069"/>
                    </a:lnTo>
                    <a:lnTo>
                      <a:pt x="0" y="73820"/>
                    </a:lnTo>
                    <a:lnTo>
                      <a:pt x="1001" y="73820"/>
                    </a:lnTo>
                    <a:lnTo>
                      <a:pt x="1001" y="1868"/>
                    </a:lnTo>
                    <a:lnTo>
                      <a:pt x="3102" y="1435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5"/>
              <p:cNvSpPr/>
              <p:nvPr/>
            </p:nvSpPr>
            <p:spPr>
              <a:xfrm>
                <a:off x="6462211" y="2153830"/>
                <a:ext cx="726418" cy="430667"/>
              </a:xfrm>
              <a:custGeom>
                <a:avLst/>
                <a:gdLst/>
                <a:ahLst/>
                <a:cxnLst/>
                <a:rect l="l" t="t" r="r" b="b"/>
                <a:pathLst>
                  <a:path w="29150" h="17282" extrusionOk="0">
                    <a:moveTo>
                      <a:pt x="1411" y="1"/>
                    </a:moveTo>
                    <a:cubicBezTo>
                      <a:pt x="604" y="1"/>
                      <a:pt x="1" y="721"/>
                      <a:pt x="131" y="1536"/>
                    </a:cubicBezTo>
                    <a:lnTo>
                      <a:pt x="1933" y="15746"/>
                    </a:lnTo>
                    <a:cubicBezTo>
                      <a:pt x="2066" y="16614"/>
                      <a:pt x="2800" y="17248"/>
                      <a:pt x="3667" y="17281"/>
                    </a:cubicBezTo>
                    <a:lnTo>
                      <a:pt x="27684" y="17281"/>
                    </a:lnTo>
                    <a:cubicBezTo>
                      <a:pt x="27702" y="17282"/>
                      <a:pt x="27719" y="17282"/>
                      <a:pt x="27737" y="17282"/>
                    </a:cubicBezTo>
                    <a:cubicBezTo>
                      <a:pt x="28545" y="17282"/>
                      <a:pt x="29149" y="16530"/>
                      <a:pt x="29019" y="15746"/>
                    </a:cubicBezTo>
                    <a:lnTo>
                      <a:pt x="27217" y="1536"/>
                    </a:lnTo>
                    <a:cubicBezTo>
                      <a:pt x="27084" y="669"/>
                      <a:pt x="26350" y="2"/>
                      <a:pt x="25483" y="2"/>
                    </a:cubicBezTo>
                    <a:lnTo>
                      <a:pt x="1466" y="2"/>
                    </a:lnTo>
                    <a:cubicBezTo>
                      <a:pt x="1447" y="1"/>
                      <a:pt x="1429" y="1"/>
                      <a:pt x="14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5"/>
              <p:cNvSpPr/>
              <p:nvPr/>
            </p:nvSpPr>
            <p:spPr>
              <a:xfrm>
                <a:off x="6514567" y="2583567"/>
                <a:ext cx="795496" cy="21680"/>
              </a:xfrm>
              <a:custGeom>
                <a:avLst/>
                <a:gdLst/>
                <a:ahLst/>
                <a:cxnLst/>
                <a:rect l="l" t="t" r="r" b="b"/>
                <a:pathLst>
                  <a:path w="31922" h="870" extrusionOk="0">
                    <a:moveTo>
                      <a:pt x="812" y="1"/>
                    </a:moveTo>
                    <a:cubicBezTo>
                      <a:pt x="339" y="1"/>
                      <a:pt x="1" y="420"/>
                      <a:pt x="65" y="870"/>
                    </a:cubicBezTo>
                    <a:lnTo>
                      <a:pt x="31921" y="870"/>
                    </a:lnTo>
                    <a:cubicBezTo>
                      <a:pt x="31855" y="369"/>
                      <a:pt x="31421" y="3"/>
                      <a:pt x="30921" y="3"/>
                    </a:cubicBezTo>
                    <a:lnTo>
                      <a:pt x="866" y="3"/>
                    </a:lnTo>
                    <a:cubicBezTo>
                      <a:pt x="848" y="1"/>
                      <a:pt x="830" y="1"/>
                      <a:pt x="8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5"/>
              <p:cNvSpPr/>
              <p:nvPr/>
            </p:nvSpPr>
            <p:spPr>
              <a:xfrm>
                <a:off x="6514567" y="2583567"/>
                <a:ext cx="224405" cy="21680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870" extrusionOk="0">
                    <a:moveTo>
                      <a:pt x="812" y="1"/>
                    </a:moveTo>
                    <a:cubicBezTo>
                      <a:pt x="339" y="1"/>
                      <a:pt x="1" y="420"/>
                      <a:pt x="65" y="870"/>
                    </a:cubicBezTo>
                    <a:lnTo>
                      <a:pt x="9005" y="870"/>
                    </a:lnTo>
                    <a:cubicBezTo>
                      <a:pt x="8905" y="369"/>
                      <a:pt x="8505" y="3"/>
                      <a:pt x="8004" y="3"/>
                    </a:cubicBezTo>
                    <a:lnTo>
                      <a:pt x="866" y="3"/>
                    </a:lnTo>
                    <a:cubicBezTo>
                      <a:pt x="848" y="1"/>
                      <a:pt x="830" y="1"/>
                      <a:pt x="8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5"/>
              <p:cNvSpPr/>
              <p:nvPr/>
            </p:nvSpPr>
            <p:spPr>
              <a:xfrm>
                <a:off x="6489573" y="2174638"/>
                <a:ext cx="679170" cy="389051"/>
              </a:xfrm>
              <a:custGeom>
                <a:avLst/>
                <a:gdLst/>
                <a:ahLst/>
                <a:cxnLst/>
                <a:rect l="l" t="t" r="r" b="b"/>
                <a:pathLst>
                  <a:path w="27254" h="15612" extrusionOk="0">
                    <a:moveTo>
                      <a:pt x="501" y="1"/>
                    </a:moveTo>
                    <a:cubicBezTo>
                      <a:pt x="368" y="1"/>
                      <a:pt x="234" y="68"/>
                      <a:pt x="134" y="168"/>
                    </a:cubicBezTo>
                    <a:cubicBezTo>
                      <a:pt x="34" y="301"/>
                      <a:pt x="1" y="434"/>
                      <a:pt x="1" y="601"/>
                    </a:cubicBezTo>
                    <a:lnTo>
                      <a:pt x="1835" y="14811"/>
                    </a:lnTo>
                    <a:cubicBezTo>
                      <a:pt x="1902" y="15245"/>
                      <a:pt x="2269" y="15579"/>
                      <a:pt x="2703" y="15612"/>
                    </a:cubicBezTo>
                    <a:lnTo>
                      <a:pt x="26720" y="15612"/>
                    </a:lnTo>
                    <a:cubicBezTo>
                      <a:pt x="26853" y="15612"/>
                      <a:pt x="27020" y="15545"/>
                      <a:pt x="27120" y="15445"/>
                    </a:cubicBezTo>
                    <a:cubicBezTo>
                      <a:pt x="27220" y="15312"/>
                      <a:pt x="27254" y="15178"/>
                      <a:pt x="27220" y="15012"/>
                    </a:cubicBezTo>
                    <a:lnTo>
                      <a:pt x="25419" y="801"/>
                    </a:lnTo>
                    <a:cubicBezTo>
                      <a:pt x="25352" y="368"/>
                      <a:pt x="24952" y="34"/>
                      <a:pt x="245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5"/>
              <p:cNvSpPr/>
              <p:nvPr/>
            </p:nvSpPr>
            <p:spPr>
              <a:xfrm>
                <a:off x="6639215" y="2230333"/>
                <a:ext cx="243568" cy="224479"/>
              </a:xfrm>
              <a:custGeom>
                <a:avLst/>
                <a:gdLst/>
                <a:ahLst/>
                <a:cxnLst/>
                <a:rect l="l" t="t" r="r" b="b"/>
                <a:pathLst>
                  <a:path w="9774" h="9008" extrusionOk="0">
                    <a:moveTo>
                      <a:pt x="4582" y="3002"/>
                    </a:moveTo>
                    <a:cubicBezTo>
                      <a:pt x="4600" y="3002"/>
                      <a:pt x="4618" y="3002"/>
                      <a:pt x="4637" y="3003"/>
                    </a:cubicBezTo>
                    <a:cubicBezTo>
                      <a:pt x="5537" y="3003"/>
                      <a:pt x="6305" y="3637"/>
                      <a:pt x="6505" y="4504"/>
                    </a:cubicBezTo>
                    <a:cubicBezTo>
                      <a:pt x="6635" y="5320"/>
                      <a:pt x="6032" y="6039"/>
                      <a:pt x="5225" y="6039"/>
                    </a:cubicBezTo>
                    <a:cubicBezTo>
                      <a:pt x="5207" y="6039"/>
                      <a:pt x="5189" y="6039"/>
                      <a:pt x="5170" y="6038"/>
                    </a:cubicBezTo>
                    <a:cubicBezTo>
                      <a:pt x="4270" y="6005"/>
                      <a:pt x="3503" y="5405"/>
                      <a:pt x="3302" y="4537"/>
                    </a:cubicBezTo>
                    <a:cubicBezTo>
                      <a:pt x="3172" y="3722"/>
                      <a:pt x="3775" y="3002"/>
                      <a:pt x="4582" y="3002"/>
                    </a:cubicBezTo>
                    <a:close/>
                    <a:moveTo>
                      <a:pt x="3269" y="1"/>
                    </a:moveTo>
                    <a:lnTo>
                      <a:pt x="3202" y="935"/>
                    </a:lnTo>
                    <a:cubicBezTo>
                      <a:pt x="2935" y="1001"/>
                      <a:pt x="2669" y="1135"/>
                      <a:pt x="2435" y="1268"/>
                    </a:cubicBezTo>
                    <a:lnTo>
                      <a:pt x="1468" y="768"/>
                    </a:lnTo>
                    <a:lnTo>
                      <a:pt x="500" y="1902"/>
                    </a:lnTo>
                    <a:lnTo>
                      <a:pt x="1168" y="2736"/>
                    </a:lnTo>
                    <a:cubicBezTo>
                      <a:pt x="1067" y="2970"/>
                      <a:pt x="1001" y="3236"/>
                      <a:pt x="967" y="3503"/>
                    </a:cubicBezTo>
                    <a:lnTo>
                      <a:pt x="0" y="3737"/>
                    </a:lnTo>
                    <a:lnTo>
                      <a:pt x="267" y="5305"/>
                    </a:lnTo>
                    <a:lnTo>
                      <a:pt x="1301" y="5538"/>
                    </a:lnTo>
                    <a:cubicBezTo>
                      <a:pt x="1434" y="5805"/>
                      <a:pt x="1601" y="6072"/>
                      <a:pt x="1768" y="6305"/>
                    </a:cubicBezTo>
                    <a:lnTo>
                      <a:pt x="1401" y="7139"/>
                    </a:lnTo>
                    <a:lnTo>
                      <a:pt x="2769" y="8240"/>
                    </a:lnTo>
                    <a:lnTo>
                      <a:pt x="3536" y="7740"/>
                    </a:lnTo>
                    <a:cubicBezTo>
                      <a:pt x="3803" y="7873"/>
                      <a:pt x="4103" y="8006"/>
                      <a:pt x="4403" y="8073"/>
                    </a:cubicBezTo>
                    <a:lnTo>
                      <a:pt x="4803" y="9007"/>
                    </a:lnTo>
                    <a:lnTo>
                      <a:pt x="6471" y="9007"/>
                    </a:lnTo>
                    <a:lnTo>
                      <a:pt x="6571" y="8073"/>
                    </a:lnTo>
                    <a:cubicBezTo>
                      <a:pt x="6838" y="8006"/>
                      <a:pt x="7072" y="7873"/>
                      <a:pt x="7339" y="7740"/>
                    </a:cubicBezTo>
                    <a:lnTo>
                      <a:pt x="8273" y="8240"/>
                    </a:lnTo>
                    <a:lnTo>
                      <a:pt x="9273" y="7139"/>
                    </a:lnTo>
                    <a:lnTo>
                      <a:pt x="8606" y="6305"/>
                    </a:lnTo>
                    <a:cubicBezTo>
                      <a:pt x="8706" y="6038"/>
                      <a:pt x="8773" y="5772"/>
                      <a:pt x="8806" y="5538"/>
                    </a:cubicBezTo>
                    <a:lnTo>
                      <a:pt x="9774" y="5305"/>
                    </a:lnTo>
                    <a:lnTo>
                      <a:pt x="9507" y="3703"/>
                    </a:lnTo>
                    <a:lnTo>
                      <a:pt x="8473" y="3470"/>
                    </a:lnTo>
                    <a:cubicBezTo>
                      <a:pt x="8339" y="3203"/>
                      <a:pt x="8173" y="2936"/>
                      <a:pt x="8006" y="2703"/>
                    </a:cubicBezTo>
                    <a:lnTo>
                      <a:pt x="8373" y="1869"/>
                    </a:lnTo>
                    <a:lnTo>
                      <a:pt x="7005" y="768"/>
                    </a:lnTo>
                    <a:lnTo>
                      <a:pt x="6238" y="1268"/>
                    </a:lnTo>
                    <a:cubicBezTo>
                      <a:pt x="5938" y="1135"/>
                      <a:pt x="5671" y="1001"/>
                      <a:pt x="5371" y="935"/>
                    </a:cubicBezTo>
                    <a:lnTo>
                      <a:pt x="493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5"/>
              <p:cNvSpPr/>
              <p:nvPr/>
            </p:nvSpPr>
            <p:spPr>
              <a:xfrm>
                <a:off x="6876947" y="2348377"/>
                <a:ext cx="133845" cy="123055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4938" extrusionOk="0">
                    <a:moveTo>
                      <a:pt x="1668" y="0"/>
                    </a:moveTo>
                    <a:lnTo>
                      <a:pt x="867" y="334"/>
                    </a:lnTo>
                    <a:lnTo>
                      <a:pt x="1068" y="868"/>
                    </a:lnTo>
                    <a:cubicBezTo>
                      <a:pt x="934" y="968"/>
                      <a:pt x="834" y="1068"/>
                      <a:pt x="767" y="1201"/>
                    </a:cubicBezTo>
                    <a:lnTo>
                      <a:pt x="200" y="1101"/>
                    </a:lnTo>
                    <a:lnTo>
                      <a:pt x="0" y="1935"/>
                    </a:lnTo>
                    <a:lnTo>
                      <a:pt x="501" y="2269"/>
                    </a:lnTo>
                    <a:cubicBezTo>
                      <a:pt x="501" y="2402"/>
                      <a:pt x="534" y="2569"/>
                      <a:pt x="567" y="2702"/>
                    </a:cubicBezTo>
                    <a:lnTo>
                      <a:pt x="167" y="3036"/>
                    </a:lnTo>
                    <a:lnTo>
                      <a:pt x="667" y="3837"/>
                    </a:lnTo>
                    <a:lnTo>
                      <a:pt x="1201" y="3770"/>
                    </a:lnTo>
                    <a:cubicBezTo>
                      <a:pt x="1334" y="3903"/>
                      <a:pt x="1468" y="4003"/>
                      <a:pt x="1601" y="4103"/>
                    </a:cubicBezTo>
                    <a:lnTo>
                      <a:pt x="1601" y="4637"/>
                    </a:lnTo>
                    <a:lnTo>
                      <a:pt x="2502" y="4937"/>
                    </a:lnTo>
                    <a:lnTo>
                      <a:pt x="2769" y="4537"/>
                    </a:lnTo>
                    <a:lnTo>
                      <a:pt x="3236" y="4537"/>
                    </a:lnTo>
                    <a:lnTo>
                      <a:pt x="3669" y="4937"/>
                    </a:lnTo>
                    <a:lnTo>
                      <a:pt x="4470" y="4604"/>
                    </a:lnTo>
                    <a:lnTo>
                      <a:pt x="4270" y="4103"/>
                    </a:lnTo>
                    <a:cubicBezTo>
                      <a:pt x="4403" y="4003"/>
                      <a:pt x="4503" y="3870"/>
                      <a:pt x="4570" y="3770"/>
                    </a:cubicBezTo>
                    <a:lnTo>
                      <a:pt x="5137" y="3837"/>
                    </a:lnTo>
                    <a:lnTo>
                      <a:pt x="5371" y="3003"/>
                    </a:lnTo>
                    <a:lnTo>
                      <a:pt x="4870" y="2702"/>
                    </a:lnTo>
                    <a:cubicBezTo>
                      <a:pt x="4870" y="2536"/>
                      <a:pt x="4837" y="2369"/>
                      <a:pt x="4804" y="2235"/>
                    </a:cubicBezTo>
                    <a:lnTo>
                      <a:pt x="5204" y="1902"/>
                    </a:lnTo>
                    <a:lnTo>
                      <a:pt x="4704" y="1101"/>
                    </a:lnTo>
                    <a:lnTo>
                      <a:pt x="4170" y="1168"/>
                    </a:lnTo>
                    <a:cubicBezTo>
                      <a:pt x="4036" y="1068"/>
                      <a:pt x="3903" y="934"/>
                      <a:pt x="3736" y="868"/>
                    </a:cubicBezTo>
                    <a:lnTo>
                      <a:pt x="3736" y="334"/>
                    </a:lnTo>
                    <a:lnTo>
                      <a:pt x="2836" y="0"/>
                    </a:lnTo>
                    <a:lnTo>
                      <a:pt x="2569" y="401"/>
                    </a:lnTo>
                    <a:lnTo>
                      <a:pt x="2102" y="401"/>
                    </a:lnTo>
                    <a:lnTo>
                      <a:pt x="16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5"/>
              <p:cNvSpPr/>
              <p:nvPr/>
            </p:nvSpPr>
            <p:spPr>
              <a:xfrm>
                <a:off x="7334122" y="1693341"/>
                <a:ext cx="200357" cy="30676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2310" extrusionOk="0">
                    <a:moveTo>
                      <a:pt x="6972" y="1"/>
                    </a:moveTo>
                    <a:lnTo>
                      <a:pt x="3003" y="3770"/>
                    </a:lnTo>
                    <a:cubicBezTo>
                      <a:pt x="3503" y="5438"/>
                      <a:pt x="3670" y="7240"/>
                      <a:pt x="1235" y="7940"/>
                    </a:cubicBezTo>
                    <a:cubicBezTo>
                      <a:pt x="1235" y="7940"/>
                      <a:pt x="1" y="10642"/>
                      <a:pt x="3003" y="12310"/>
                    </a:cubicBezTo>
                    <a:cubicBezTo>
                      <a:pt x="5138" y="11309"/>
                      <a:pt x="6906" y="9675"/>
                      <a:pt x="8040" y="7606"/>
                    </a:cubicBezTo>
                    <a:cubicBezTo>
                      <a:pt x="6439" y="6205"/>
                      <a:pt x="6672" y="2203"/>
                      <a:pt x="6972" y="1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5"/>
              <p:cNvSpPr/>
              <p:nvPr/>
            </p:nvSpPr>
            <p:spPr>
              <a:xfrm>
                <a:off x="7351740" y="1839096"/>
                <a:ext cx="219122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8793" h="3083" extrusionOk="0">
                    <a:moveTo>
                      <a:pt x="5991" y="0"/>
                    </a:moveTo>
                    <a:cubicBezTo>
                      <a:pt x="5692" y="0"/>
                      <a:pt x="5392" y="115"/>
                      <a:pt x="5164" y="356"/>
                    </a:cubicBezTo>
                    <a:cubicBezTo>
                      <a:pt x="4943" y="149"/>
                      <a:pt x="4661" y="47"/>
                      <a:pt x="4382" y="47"/>
                    </a:cubicBezTo>
                    <a:cubicBezTo>
                      <a:pt x="4033" y="47"/>
                      <a:pt x="3686" y="208"/>
                      <a:pt x="3463" y="523"/>
                    </a:cubicBezTo>
                    <a:cubicBezTo>
                      <a:pt x="3240" y="326"/>
                      <a:pt x="2964" y="232"/>
                      <a:pt x="2692" y="232"/>
                    </a:cubicBezTo>
                    <a:cubicBezTo>
                      <a:pt x="2274" y="232"/>
                      <a:pt x="1864" y="453"/>
                      <a:pt x="1662" y="857"/>
                    </a:cubicBezTo>
                    <a:cubicBezTo>
                      <a:pt x="1498" y="782"/>
                      <a:pt x="1331" y="747"/>
                      <a:pt x="1170" y="747"/>
                    </a:cubicBezTo>
                    <a:cubicBezTo>
                      <a:pt x="544" y="747"/>
                      <a:pt x="1" y="1268"/>
                      <a:pt x="27" y="1958"/>
                    </a:cubicBezTo>
                    <a:cubicBezTo>
                      <a:pt x="47" y="2664"/>
                      <a:pt x="610" y="3082"/>
                      <a:pt x="1178" y="3082"/>
                    </a:cubicBezTo>
                    <a:cubicBezTo>
                      <a:pt x="1576" y="3082"/>
                      <a:pt x="1976" y="2878"/>
                      <a:pt x="2196" y="2425"/>
                    </a:cubicBezTo>
                    <a:cubicBezTo>
                      <a:pt x="2332" y="2479"/>
                      <a:pt x="2468" y="2534"/>
                      <a:pt x="2622" y="2534"/>
                    </a:cubicBezTo>
                    <a:cubicBezTo>
                      <a:pt x="2657" y="2534"/>
                      <a:pt x="2693" y="2531"/>
                      <a:pt x="2729" y="2525"/>
                    </a:cubicBezTo>
                    <a:cubicBezTo>
                      <a:pt x="3063" y="2525"/>
                      <a:pt x="3397" y="2358"/>
                      <a:pt x="3597" y="2058"/>
                    </a:cubicBezTo>
                    <a:cubicBezTo>
                      <a:pt x="3817" y="2262"/>
                      <a:pt x="4097" y="2363"/>
                      <a:pt x="4374" y="2363"/>
                    </a:cubicBezTo>
                    <a:cubicBezTo>
                      <a:pt x="4682" y="2363"/>
                      <a:pt x="4987" y="2237"/>
                      <a:pt x="5198" y="1991"/>
                    </a:cubicBezTo>
                    <a:cubicBezTo>
                      <a:pt x="5431" y="2224"/>
                      <a:pt x="5732" y="2325"/>
                      <a:pt x="6032" y="2325"/>
                    </a:cubicBezTo>
                    <a:cubicBezTo>
                      <a:pt x="6132" y="2291"/>
                      <a:pt x="6232" y="2291"/>
                      <a:pt x="6332" y="2258"/>
                    </a:cubicBezTo>
                    <a:cubicBezTo>
                      <a:pt x="6551" y="2662"/>
                      <a:pt x="6949" y="2862"/>
                      <a:pt x="7345" y="2862"/>
                    </a:cubicBezTo>
                    <a:cubicBezTo>
                      <a:pt x="7733" y="2862"/>
                      <a:pt x="8119" y="2671"/>
                      <a:pt x="8333" y="2291"/>
                    </a:cubicBezTo>
                    <a:cubicBezTo>
                      <a:pt x="8793" y="1504"/>
                      <a:pt x="8220" y="556"/>
                      <a:pt x="7345" y="556"/>
                    </a:cubicBezTo>
                    <a:cubicBezTo>
                      <a:pt x="7330" y="556"/>
                      <a:pt x="7315" y="556"/>
                      <a:pt x="7299" y="557"/>
                    </a:cubicBezTo>
                    <a:cubicBezTo>
                      <a:pt x="7199" y="557"/>
                      <a:pt x="7099" y="590"/>
                      <a:pt x="6999" y="590"/>
                    </a:cubicBezTo>
                    <a:cubicBezTo>
                      <a:pt x="6789" y="207"/>
                      <a:pt x="6392" y="0"/>
                      <a:pt x="59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5"/>
              <p:cNvSpPr/>
              <p:nvPr/>
            </p:nvSpPr>
            <p:spPr>
              <a:xfrm>
                <a:off x="7351740" y="1839096"/>
                <a:ext cx="219122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8793" h="3083" extrusionOk="0">
                    <a:moveTo>
                      <a:pt x="5991" y="0"/>
                    </a:moveTo>
                    <a:cubicBezTo>
                      <a:pt x="5692" y="0"/>
                      <a:pt x="5392" y="115"/>
                      <a:pt x="5164" y="356"/>
                    </a:cubicBezTo>
                    <a:cubicBezTo>
                      <a:pt x="4943" y="149"/>
                      <a:pt x="4661" y="47"/>
                      <a:pt x="4382" y="47"/>
                    </a:cubicBezTo>
                    <a:cubicBezTo>
                      <a:pt x="4033" y="47"/>
                      <a:pt x="3686" y="208"/>
                      <a:pt x="3463" y="523"/>
                    </a:cubicBezTo>
                    <a:cubicBezTo>
                      <a:pt x="3240" y="326"/>
                      <a:pt x="2964" y="232"/>
                      <a:pt x="2692" y="232"/>
                    </a:cubicBezTo>
                    <a:cubicBezTo>
                      <a:pt x="2274" y="232"/>
                      <a:pt x="1864" y="453"/>
                      <a:pt x="1662" y="857"/>
                    </a:cubicBezTo>
                    <a:cubicBezTo>
                      <a:pt x="1498" y="782"/>
                      <a:pt x="1331" y="747"/>
                      <a:pt x="1170" y="747"/>
                    </a:cubicBezTo>
                    <a:cubicBezTo>
                      <a:pt x="544" y="747"/>
                      <a:pt x="1" y="1268"/>
                      <a:pt x="27" y="1958"/>
                    </a:cubicBezTo>
                    <a:cubicBezTo>
                      <a:pt x="47" y="2664"/>
                      <a:pt x="610" y="3082"/>
                      <a:pt x="1178" y="3082"/>
                    </a:cubicBezTo>
                    <a:cubicBezTo>
                      <a:pt x="1576" y="3082"/>
                      <a:pt x="1976" y="2878"/>
                      <a:pt x="2196" y="2425"/>
                    </a:cubicBezTo>
                    <a:cubicBezTo>
                      <a:pt x="2332" y="2479"/>
                      <a:pt x="2468" y="2534"/>
                      <a:pt x="2622" y="2534"/>
                    </a:cubicBezTo>
                    <a:cubicBezTo>
                      <a:pt x="2657" y="2534"/>
                      <a:pt x="2693" y="2531"/>
                      <a:pt x="2729" y="2525"/>
                    </a:cubicBezTo>
                    <a:cubicBezTo>
                      <a:pt x="3063" y="2525"/>
                      <a:pt x="3397" y="2358"/>
                      <a:pt x="3597" y="2058"/>
                    </a:cubicBezTo>
                    <a:cubicBezTo>
                      <a:pt x="3817" y="2262"/>
                      <a:pt x="4097" y="2363"/>
                      <a:pt x="4374" y="2363"/>
                    </a:cubicBezTo>
                    <a:cubicBezTo>
                      <a:pt x="4682" y="2363"/>
                      <a:pt x="4987" y="2237"/>
                      <a:pt x="5198" y="1991"/>
                    </a:cubicBezTo>
                    <a:cubicBezTo>
                      <a:pt x="5431" y="2224"/>
                      <a:pt x="5732" y="2325"/>
                      <a:pt x="6032" y="2325"/>
                    </a:cubicBezTo>
                    <a:cubicBezTo>
                      <a:pt x="6132" y="2291"/>
                      <a:pt x="6232" y="2291"/>
                      <a:pt x="6332" y="2258"/>
                    </a:cubicBezTo>
                    <a:cubicBezTo>
                      <a:pt x="6551" y="2662"/>
                      <a:pt x="6949" y="2862"/>
                      <a:pt x="7345" y="2862"/>
                    </a:cubicBezTo>
                    <a:cubicBezTo>
                      <a:pt x="7733" y="2862"/>
                      <a:pt x="8119" y="2671"/>
                      <a:pt x="8333" y="2291"/>
                    </a:cubicBezTo>
                    <a:cubicBezTo>
                      <a:pt x="8793" y="1504"/>
                      <a:pt x="8220" y="556"/>
                      <a:pt x="7345" y="556"/>
                    </a:cubicBezTo>
                    <a:cubicBezTo>
                      <a:pt x="7330" y="556"/>
                      <a:pt x="7315" y="556"/>
                      <a:pt x="7299" y="557"/>
                    </a:cubicBezTo>
                    <a:cubicBezTo>
                      <a:pt x="7199" y="557"/>
                      <a:pt x="7099" y="590"/>
                      <a:pt x="6999" y="590"/>
                    </a:cubicBezTo>
                    <a:cubicBezTo>
                      <a:pt x="6789" y="207"/>
                      <a:pt x="6392" y="0"/>
                      <a:pt x="59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5"/>
              <p:cNvSpPr/>
              <p:nvPr/>
            </p:nvSpPr>
            <p:spPr>
              <a:xfrm>
                <a:off x="7254329" y="1646493"/>
                <a:ext cx="20808" cy="26216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052" extrusionOk="0">
                    <a:moveTo>
                      <a:pt x="313" y="0"/>
                    </a:moveTo>
                    <a:cubicBezTo>
                      <a:pt x="286" y="0"/>
                      <a:pt x="260" y="4"/>
                      <a:pt x="234" y="13"/>
                    </a:cubicBezTo>
                    <a:cubicBezTo>
                      <a:pt x="67" y="46"/>
                      <a:pt x="0" y="347"/>
                      <a:pt x="67" y="613"/>
                    </a:cubicBezTo>
                    <a:cubicBezTo>
                      <a:pt x="128" y="888"/>
                      <a:pt x="329" y="1051"/>
                      <a:pt x="490" y="1051"/>
                    </a:cubicBezTo>
                    <a:cubicBezTo>
                      <a:pt x="505" y="1051"/>
                      <a:pt x="520" y="1050"/>
                      <a:pt x="534" y="1047"/>
                    </a:cubicBezTo>
                    <a:cubicBezTo>
                      <a:pt x="734" y="980"/>
                      <a:pt x="834" y="713"/>
                      <a:pt x="734" y="413"/>
                    </a:cubicBezTo>
                    <a:cubicBezTo>
                      <a:pt x="647" y="181"/>
                      <a:pt x="485" y="0"/>
                      <a:pt x="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5"/>
              <p:cNvSpPr/>
              <p:nvPr/>
            </p:nvSpPr>
            <p:spPr>
              <a:xfrm>
                <a:off x="7244361" y="1646792"/>
                <a:ext cx="18291" cy="4834"/>
              </a:xfrm>
              <a:custGeom>
                <a:avLst/>
                <a:gdLst/>
                <a:ahLst/>
                <a:cxnLst/>
                <a:rect l="l" t="t" r="r" b="b"/>
                <a:pathLst>
                  <a:path w="734" h="194" extrusionOk="0">
                    <a:moveTo>
                      <a:pt x="0" y="1"/>
                    </a:moveTo>
                    <a:cubicBezTo>
                      <a:pt x="0" y="1"/>
                      <a:pt x="222" y="194"/>
                      <a:pt x="440" y="194"/>
                    </a:cubicBezTo>
                    <a:cubicBezTo>
                      <a:pt x="549" y="194"/>
                      <a:pt x="656" y="146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5"/>
              <p:cNvSpPr/>
              <p:nvPr/>
            </p:nvSpPr>
            <p:spPr>
              <a:xfrm>
                <a:off x="7244361" y="1592766"/>
                <a:ext cx="40744" cy="2497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02" extrusionOk="0">
                    <a:moveTo>
                      <a:pt x="1468" y="1"/>
                    </a:moveTo>
                    <a:cubicBezTo>
                      <a:pt x="901" y="1"/>
                      <a:pt x="367" y="268"/>
                      <a:pt x="33" y="701"/>
                    </a:cubicBezTo>
                    <a:cubicBezTo>
                      <a:pt x="0" y="801"/>
                      <a:pt x="0" y="901"/>
                      <a:pt x="67" y="968"/>
                    </a:cubicBezTo>
                    <a:cubicBezTo>
                      <a:pt x="100" y="1001"/>
                      <a:pt x="167" y="1001"/>
                      <a:pt x="200" y="1001"/>
                    </a:cubicBezTo>
                    <a:cubicBezTo>
                      <a:pt x="267" y="1001"/>
                      <a:pt x="300" y="968"/>
                      <a:pt x="334" y="935"/>
                    </a:cubicBezTo>
                    <a:cubicBezTo>
                      <a:pt x="567" y="568"/>
                      <a:pt x="1001" y="334"/>
                      <a:pt x="1434" y="334"/>
                    </a:cubicBezTo>
                    <a:cubicBezTo>
                      <a:pt x="1448" y="339"/>
                      <a:pt x="1462" y="341"/>
                      <a:pt x="1475" y="341"/>
                    </a:cubicBezTo>
                    <a:cubicBezTo>
                      <a:pt x="1560" y="341"/>
                      <a:pt x="1635" y="259"/>
                      <a:pt x="1635" y="201"/>
                    </a:cubicBezTo>
                    <a:cubicBezTo>
                      <a:pt x="1635" y="101"/>
                      <a:pt x="1568" y="1"/>
                      <a:pt x="14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5"/>
              <p:cNvSpPr/>
              <p:nvPr/>
            </p:nvSpPr>
            <p:spPr>
              <a:xfrm>
                <a:off x="7270951" y="1678390"/>
                <a:ext cx="26615" cy="54998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2207" extrusionOk="0">
                    <a:moveTo>
                      <a:pt x="467" y="1"/>
                    </a:moveTo>
                    <a:cubicBezTo>
                      <a:pt x="401" y="734"/>
                      <a:pt x="234" y="1435"/>
                      <a:pt x="0" y="2135"/>
                    </a:cubicBezTo>
                    <a:cubicBezTo>
                      <a:pt x="123" y="2184"/>
                      <a:pt x="254" y="2206"/>
                      <a:pt x="388" y="2206"/>
                    </a:cubicBezTo>
                    <a:cubicBezTo>
                      <a:pt x="619" y="2206"/>
                      <a:pt x="857" y="2141"/>
                      <a:pt x="1068" y="2035"/>
                    </a:cubicBezTo>
                    <a:lnTo>
                      <a:pt x="467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5"/>
              <p:cNvSpPr/>
              <p:nvPr/>
            </p:nvSpPr>
            <p:spPr>
              <a:xfrm>
                <a:off x="7229385" y="1459048"/>
                <a:ext cx="305943" cy="350649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14071" extrusionOk="0">
                    <a:moveTo>
                      <a:pt x="6117" y="1"/>
                    </a:moveTo>
                    <a:cubicBezTo>
                      <a:pt x="5043" y="1"/>
                      <a:pt x="3949" y="347"/>
                      <a:pt x="3003" y="1097"/>
                    </a:cubicBezTo>
                    <a:cubicBezTo>
                      <a:pt x="1" y="3499"/>
                      <a:pt x="1068" y="8869"/>
                      <a:pt x="2736" y="11771"/>
                    </a:cubicBezTo>
                    <a:cubicBezTo>
                      <a:pt x="3624" y="13309"/>
                      <a:pt x="5114" y="14071"/>
                      <a:pt x="6635" y="14071"/>
                    </a:cubicBezTo>
                    <a:cubicBezTo>
                      <a:pt x="8313" y="14071"/>
                      <a:pt x="10028" y="13142"/>
                      <a:pt x="11008" y="11304"/>
                    </a:cubicBezTo>
                    <a:cubicBezTo>
                      <a:pt x="12276" y="8969"/>
                      <a:pt x="11842" y="7502"/>
                      <a:pt x="11008" y="3932"/>
                    </a:cubicBezTo>
                    <a:cubicBezTo>
                      <a:pt x="10469" y="1482"/>
                      <a:pt x="8338" y="1"/>
                      <a:pt x="6117" y="1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5"/>
              <p:cNvSpPr/>
              <p:nvPr/>
            </p:nvSpPr>
            <p:spPr>
              <a:xfrm>
                <a:off x="7236038" y="1412099"/>
                <a:ext cx="371607" cy="378834"/>
              </a:xfrm>
              <a:custGeom>
                <a:avLst/>
                <a:gdLst/>
                <a:ahLst/>
                <a:cxnLst/>
                <a:rect l="l" t="t" r="r" b="b"/>
                <a:pathLst>
                  <a:path w="14912" h="15202" extrusionOk="0">
                    <a:moveTo>
                      <a:pt x="5365" y="1"/>
                    </a:moveTo>
                    <a:cubicBezTo>
                      <a:pt x="5174" y="1"/>
                      <a:pt x="4966" y="25"/>
                      <a:pt x="4737" y="79"/>
                    </a:cubicBezTo>
                    <a:cubicBezTo>
                      <a:pt x="3503" y="379"/>
                      <a:pt x="2669" y="980"/>
                      <a:pt x="2402" y="2180"/>
                    </a:cubicBezTo>
                    <a:cubicBezTo>
                      <a:pt x="2202" y="2914"/>
                      <a:pt x="701" y="2748"/>
                      <a:pt x="367" y="4649"/>
                    </a:cubicBezTo>
                    <a:cubicBezTo>
                      <a:pt x="0" y="6517"/>
                      <a:pt x="1435" y="6283"/>
                      <a:pt x="1702" y="7484"/>
                    </a:cubicBezTo>
                    <a:cubicBezTo>
                      <a:pt x="1942" y="8547"/>
                      <a:pt x="2551" y="8614"/>
                      <a:pt x="3060" y="8614"/>
                    </a:cubicBezTo>
                    <a:cubicBezTo>
                      <a:pt x="3135" y="8614"/>
                      <a:pt x="3207" y="8613"/>
                      <a:pt x="3275" y="8613"/>
                    </a:cubicBezTo>
                    <a:cubicBezTo>
                      <a:pt x="3651" y="8613"/>
                      <a:pt x="3919" y="8656"/>
                      <a:pt x="3837" y="9219"/>
                    </a:cubicBezTo>
                    <a:cubicBezTo>
                      <a:pt x="3236" y="13522"/>
                      <a:pt x="8340" y="12321"/>
                      <a:pt x="8840" y="13589"/>
                    </a:cubicBezTo>
                    <a:cubicBezTo>
                      <a:pt x="9255" y="14749"/>
                      <a:pt x="10082" y="15202"/>
                      <a:pt x="10984" y="15202"/>
                    </a:cubicBezTo>
                    <a:cubicBezTo>
                      <a:pt x="11534" y="15202"/>
                      <a:pt x="12112" y="15034"/>
                      <a:pt x="12643" y="14756"/>
                    </a:cubicBezTo>
                    <a:cubicBezTo>
                      <a:pt x="14044" y="14022"/>
                      <a:pt x="12176" y="13155"/>
                      <a:pt x="13410" y="11854"/>
                    </a:cubicBezTo>
                    <a:cubicBezTo>
                      <a:pt x="14911" y="10253"/>
                      <a:pt x="14811" y="7751"/>
                      <a:pt x="13210" y="6250"/>
                    </a:cubicBezTo>
                    <a:cubicBezTo>
                      <a:pt x="12443" y="5550"/>
                      <a:pt x="13610" y="3848"/>
                      <a:pt x="12876" y="2347"/>
                    </a:cubicBezTo>
                    <a:cubicBezTo>
                      <a:pt x="12337" y="1270"/>
                      <a:pt x="11079" y="803"/>
                      <a:pt x="9881" y="803"/>
                    </a:cubicBezTo>
                    <a:cubicBezTo>
                      <a:pt x="9447" y="803"/>
                      <a:pt x="9021" y="864"/>
                      <a:pt x="8640" y="980"/>
                    </a:cubicBezTo>
                    <a:cubicBezTo>
                      <a:pt x="8473" y="1027"/>
                      <a:pt x="8319" y="1048"/>
                      <a:pt x="8175" y="1048"/>
                    </a:cubicBezTo>
                    <a:cubicBezTo>
                      <a:pt x="7153" y="1048"/>
                      <a:pt x="6635" y="1"/>
                      <a:pt x="5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5"/>
              <p:cNvSpPr/>
              <p:nvPr/>
            </p:nvSpPr>
            <p:spPr>
              <a:xfrm>
                <a:off x="7280918" y="1619530"/>
                <a:ext cx="69851" cy="86622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3476" extrusionOk="0">
                    <a:moveTo>
                      <a:pt x="1441" y="0"/>
                    </a:moveTo>
                    <a:cubicBezTo>
                      <a:pt x="1199" y="0"/>
                      <a:pt x="952" y="72"/>
                      <a:pt x="735" y="228"/>
                    </a:cubicBezTo>
                    <a:cubicBezTo>
                      <a:pt x="1" y="795"/>
                      <a:pt x="234" y="2062"/>
                      <a:pt x="635" y="2763"/>
                    </a:cubicBezTo>
                    <a:cubicBezTo>
                      <a:pt x="863" y="3201"/>
                      <a:pt x="1255" y="3476"/>
                      <a:pt x="1636" y="3476"/>
                    </a:cubicBezTo>
                    <a:cubicBezTo>
                      <a:pt x="1922" y="3476"/>
                      <a:pt x="2202" y="3321"/>
                      <a:pt x="2402" y="2963"/>
                    </a:cubicBezTo>
                    <a:cubicBezTo>
                      <a:pt x="2736" y="2329"/>
                      <a:pt x="2803" y="1629"/>
                      <a:pt x="2603" y="928"/>
                    </a:cubicBezTo>
                    <a:cubicBezTo>
                      <a:pt x="2488" y="353"/>
                      <a:pt x="1977" y="0"/>
                      <a:pt x="1441" y="0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5"/>
              <p:cNvSpPr/>
              <p:nvPr/>
            </p:nvSpPr>
            <p:spPr>
              <a:xfrm>
                <a:off x="7128809" y="1987616"/>
                <a:ext cx="487136" cy="590230"/>
              </a:xfrm>
              <a:custGeom>
                <a:avLst/>
                <a:gdLst/>
                <a:ahLst/>
                <a:cxnLst/>
                <a:rect l="l" t="t" r="r" b="b"/>
                <a:pathLst>
                  <a:path w="19548" h="23685" extrusionOk="0">
                    <a:moveTo>
                      <a:pt x="15878" y="0"/>
                    </a:moveTo>
                    <a:cubicBezTo>
                      <a:pt x="15211" y="2369"/>
                      <a:pt x="14477" y="4771"/>
                      <a:pt x="13710" y="7139"/>
                    </a:cubicBezTo>
                    <a:cubicBezTo>
                      <a:pt x="13343" y="8340"/>
                      <a:pt x="12943" y="9507"/>
                      <a:pt x="12509" y="10675"/>
                    </a:cubicBezTo>
                    <a:cubicBezTo>
                      <a:pt x="12309" y="11275"/>
                      <a:pt x="12076" y="11842"/>
                      <a:pt x="11876" y="12409"/>
                    </a:cubicBezTo>
                    <a:lnTo>
                      <a:pt x="11542" y="13277"/>
                    </a:lnTo>
                    <a:lnTo>
                      <a:pt x="11208" y="14111"/>
                    </a:lnTo>
                    <a:cubicBezTo>
                      <a:pt x="10508" y="15945"/>
                      <a:pt x="8640" y="17446"/>
                      <a:pt x="6605" y="18714"/>
                    </a:cubicBezTo>
                    <a:cubicBezTo>
                      <a:pt x="5571" y="19348"/>
                      <a:pt x="4504" y="19915"/>
                      <a:pt x="3403" y="20448"/>
                    </a:cubicBezTo>
                    <a:cubicBezTo>
                      <a:pt x="2302" y="20949"/>
                      <a:pt x="1135" y="21449"/>
                      <a:pt x="0" y="21883"/>
                    </a:cubicBezTo>
                    <a:lnTo>
                      <a:pt x="501" y="23684"/>
                    </a:lnTo>
                    <a:cubicBezTo>
                      <a:pt x="3069" y="23184"/>
                      <a:pt x="5604" y="22350"/>
                      <a:pt x="8006" y="21216"/>
                    </a:cubicBezTo>
                    <a:cubicBezTo>
                      <a:pt x="9240" y="20615"/>
                      <a:pt x="10408" y="19881"/>
                      <a:pt x="11475" y="19047"/>
                    </a:cubicBezTo>
                    <a:cubicBezTo>
                      <a:pt x="12076" y="18580"/>
                      <a:pt x="12576" y="18080"/>
                      <a:pt x="13076" y="17513"/>
                    </a:cubicBezTo>
                    <a:cubicBezTo>
                      <a:pt x="13310" y="17213"/>
                      <a:pt x="13543" y="16913"/>
                      <a:pt x="13777" y="16579"/>
                    </a:cubicBezTo>
                    <a:lnTo>
                      <a:pt x="14110" y="16045"/>
                    </a:lnTo>
                    <a:lnTo>
                      <a:pt x="14311" y="15578"/>
                    </a:lnTo>
                    <a:lnTo>
                      <a:pt x="14744" y="14678"/>
                    </a:lnTo>
                    <a:lnTo>
                      <a:pt x="15145" y="13777"/>
                    </a:lnTo>
                    <a:cubicBezTo>
                      <a:pt x="15411" y="13177"/>
                      <a:pt x="15645" y="12576"/>
                      <a:pt x="15912" y="12009"/>
                    </a:cubicBezTo>
                    <a:cubicBezTo>
                      <a:pt x="16379" y="10808"/>
                      <a:pt x="16846" y="9574"/>
                      <a:pt x="17279" y="8373"/>
                    </a:cubicBezTo>
                    <a:cubicBezTo>
                      <a:pt x="18113" y="5938"/>
                      <a:pt x="18881" y="3503"/>
                      <a:pt x="19548" y="968"/>
                    </a:cubicBezTo>
                    <a:lnTo>
                      <a:pt x="15878" y="0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5"/>
              <p:cNvSpPr/>
              <p:nvPr/>
            </p:nvSpPr>
            <p:spPr>
              <a:xfrm>
                <a:off x="7070622" y="2512970"/>
                <a:ext cx="106433" cy="74187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977" extrusionOk="0">
                    <a:moveTo>
                      <a:pt x="0" y="0"/>
                    </a:moveTo>
                    <a:lnTo>
                      <a:pt x="501" y="2969"/>
                    </a:lnTo>
                    <a:cubicBezTo>
                      <a:pt x="501" y="2969"/>
                      <a:pt x="631" y="2977"/>
                      <a:pt x="844" y="2977"/>
                    </a:cubicBezTo>
                    <a:cubicBezTo>
                      <a:pt x="1632" y="2977"/>
                      <a:pt x="3561" y="2873"/>
                      <a:pt x="4270" y="1902"/>
                    </a:cubicBezTo>
                    <a:lnTo>
                      <a:pt x="3236" y="5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5"/>
              <p:cNvSpPr/>
              <p:nvPr/>
            </p:nvSpPr>
            <p:spPr>
              <a:xfrm>
                <a:off x="7003713" y="2512970"/>
                <a:ext cx="80641" cy="73987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2969" extrusionOk="0">
                    <a:moveTo>
                      <a:pt x="2735" y="0"/>
                    </a:moveTo>
                    <a:lnTo>
                      <a:pt x="334" y="1368"/>
                    </a:lnTo>
                    <a:lnTo>
                      <a:pt x="0" y="2836"/>
                    </a:lnTo>
                    <a:lnTo>
                      <a:pt x="3236" y="2969"/>
                    </a:lnTo>
                    <a:lnTo>
                      <a:pt x="2735" y="0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5"/>
              <p:cNvSpPr/>
              <p:nvPr/>
            </p:nvSpPr>
            <p:spPr>
              <a:xfrm>
                <a:off x="7222731" y="1871441"/>
                <a:ext cx="454740" cy="590031"/>
              </a:xfrm>
              <a:custGeom>
                <a:avLst/>
                <a:gdLst/>
                <a:ahLst/>
                <a:cxnLst/>
                <a:rect l="l" t="t" r="r" b="b"/>
                <a:pathLst>
                  <a:path w="18248" h="23677" extrusionOk="0">
                    <a:moveTo>
                      <a:pt x="10108" y="1"/>
                    </a:moveTo>
                    <a:cubicBezTo>
                      <a:pt x="8974" y="1"/>
                      <a:pt x="7840" y="42"/>
                      <a:pt x="6706" y="126"/>
                    </a:cubicBezTo>
                    <a:cubicBezTo>
                      <a:pt x="5271" y="259"/>
                      <a:pt x="3703" y="493"/>
                      <a:pt x="2503" y="693"/>
                    </a:cubicBezTo>
                    <a:cubicBezTo>
                      <a:pt x="1102" y="926"/>
                      <a:pt x="101" y="2094"/>
                      <a:pt x="67" y="3528"/>
                    </a:cubicBezTo>
                    <a:cubicBezTo>
                      <a:pt x="1" y="6197"/>
                      <a:pt x="635" y="12268"/>
                      <a:pt x="3270" y="23676"/>
                    </a:cubicBezTo>
                    <a:lnTo>
                      <a:pt x="17213" y="22809"/>
                    </a:lnTo>
                    <a:cubicBezTo>
                      <a:pt x="16646" y="17505"/>
                      <a:pt x="16446" y="14403"/>
                      <a:pt x="17847" y="5163"/>
                    </a:cubicBezTo>
                    <a:cubicBezTo>
                      <a:pt x="18247" y="2594"/>
                      <a:pt x="16346" y="259"/>
                      <a:pt x="13777" y="126"/>
                    </a:cubicBezTo>
                    <a:lnTo>
                      <a:pt x="13510" y="126"/>
                    </a:lnTo>
                    <a:cubicBezTo>
                      <a:pt x="12376" y="42"/>
                      <a:pt x="11242" y="1"/>
                      <a:pt x="10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5"/>
              <p:cNvSpPr/>
              <p:nvPr/>
            </p:nvSpPr>
            <p:spPr>
              <a:xfrm>
                <a:off x="7354082" y="1779588"/>
                <a:ext cx="325032" cy="392266"/>
              </a:xfrm>
              <a:custGeom>
                <a:avLst/>
                <a:gdLst/>
                <a:ahLst/>
                <a:cxnLst/>
                <a:rect l="l" t="t" r="r" b="b"/>
                <a:pathLst>
                  <a:path w="13043" h="15741" extrusionOk="0">
                    <a:moveTo>
                      <a:pt x="7666" y="0"/>
                    </a:moveTo>
                    <a:cubicBezTo>
                      <a:pt x="7054" y="0"/>
                      <a:pt x="6872" y="776"/>
                      <a:pt x="6872" y="776"/>
                    </a:cubicBezTo>
                    <a:cubicBezTo>
                      <a:pt x="8473" y="3578"/>
                      <a:pt x="0" y="6947"/>
                      <a:pt x="5638" y="8315"/>
                    </a:cubicBezTo>
                    <a:cubicBezTo>
                      <a:pt x="11308" y="9683"/>
                      <a:pt x="6071" y="10683"/>
                      <a:pt x="7239" y="14553"/>
                    </a:cubicBezTo>
                    <a:cubicBezTo>
                      <a:pt x="7486" y="15387"/>
                      <a:pt x="7942" y="15740"/>
                      <a:pt x="8466" y="15740"/>
                    </a:cubicBezTo>
                    <a:cubicBezTo>
                      <a:pt x="10059" y="15740"/>
                      <a:pt x="12279" y="12470"/>
                      <a:pt x="11175" y="9483"/>
                    </a:cubicBezTo>
                    <a:cubicBezTo>
                      <a:pt x="9507" y="4879"/>
                      <a:pt x="13043" y="4879"/>
                      <a:pt x="8873" y="710"/>
                    </a:cubicBezTo>
                    <a:cubicBezTo>
                      <a:pt x="8354" y="179"/>
                      <a:pt x="7961" y="0"/>
                      <a:pt x="76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5"/>
              <p:cNvSpPr/>
              <p:nvPr/>
            </p:nvSpPr>
            <p:spPr>
              <a:xfrm>
                <a:off x="7495376" y="1753846"/>
                <a:ext cx="96316" cy="52631"/>
              </a:xfrm>
              <a:custGeom>
                <a:avLst/>
                <a:gdLst/>
                <a:ahLst/>
                <a:cxnLst/>
                <a:rect l="l" t="t" r="r" b="b"/>
                <a:pathLst>
                  <a:path w="3865" h="2112" extrusionOk="0">
                    <a:moveTo>
                      <a:pt x="2258" y="0"/>
                    </a:moveTo>
                    <a:cubicBezTo>
                      <a:pt x="2207" y="0"/>
                      <a:pt x="2155" y="3"/>
                      <a:pt x="2102" y="8"/>
                    </a:cubicBezTo>
                    <a:lnTo>
                      <a:pt x="1002" y="75"/>
                    </a:lnTo>
                    <a:cubicBezTo>
                      <a:pt x="435" y="75"/>
                      <a:pt x="1" y="642"/>
                      <a:pt x="234" y="1209"/>
                    </a:cubicBezTo>
                    <a:cubicBezTo>
                      <a:pt x="490" y="1752"/>
                      <a:pt x="1082" y="2112"/>
                      <a:pt x="1689" y="2112"/>
                    </a:cubicBezTo>
                    <a:cubicBezTo>
                      <a:pt x="1715" y="2112"/>
                      <a:pt x="1742" y="2111"/>
                      <a:pt x="1769" y="2110"/>
                    </a:cubicBezTo>
                    <a:lnTo>
                      <a:pt x="2870" y="2009"/>
                    </a:lnTo>
                    <a:cubicBezTo>
                      <a:pt x="2886" y="2010"/>
                      <a:pt x="2902" y="2011"/>
                      <a:pt x="2917" y="2011"/>
                    </a:cubicBezTo>
                    <a:cubicBezTo>
                      <a:pt x="3491" y="2011"/>
                      <a:pt x="3865" y="1428"/>
                      <a:pt x="3670" y="909"/>
                    </a:cubicBezTo>
                    <a:cubicBezTo>
                      <a:pt x="3394" y="355"/>
                      <a:pt x="2862" y="0"/>
                      <a:pt x="2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5"/>
              <p:cNvSpPr/>
              <p:nvPr/>
            </p:nvSpPr>
            <p:spPr>
              <a:xfrm>
                <a:off x="7233546" y="1985124"/>
                <a:ext cx="89787" cy="242746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9741" extrusionOk="0">
                    <a:moveTo>
                      <a:pt x="2536" y="0"/>
                    </a:moveTo>
                    <a:lnTo>
                      <a:pt x="0" y="4170"/>
                    </a:lnTo>
                    <a:cubicBezTo>
                      <a:pt x="201" y="5704"/>
                      <a:pt x="467" y="7572"/>
                      <a:pt x="868" y="9741"/>
                    </a:cubicBezTo>
                    <a:lnTo>
                      <a:pt x="2702" y="8673"/>
                    </a:lnTo>
                    <a:cubicBezTo>
                      <a:pt x="3603" y="2069"/>
                      <a:pt x="2536" y="0"/>
                      <a:pt x="2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5"/>
              <p:cNvSpPr/>
              <p:nvPr/>
            </p:nvSpPr>
            <p:spPr>
              <a:xfrm>
                <a:off x="6836204" y="1988439"/>
                <a:ext cx="472184" cy="581085"/>
              </a:xfrm>
              <a:custGeom>
                <a:avLst/>
                <a:gdLst/>
                <a:ahLst/>
                <a:cxnLst/>
                <a:rect l="l" t="t" r="r" b="b"/>
                <a:pathLst>
                  <a:path w="18948" h="23318" extrusionOk="0">
                    <a:moveTo>
                      <a:pt x="15278" y="1"/>
                    </a:moveTo>
                    <a:cubicBezTo>
                      <a:pt x="14644" y="2302"/>
                      <a:pt x="13977" y="4671"/>
                      <a:pt x="13210" y="7006"/>
                    </a:cubicBezTo>
                    <a:cubicBezTo>
                      <a:pt x="12443" y="9307"/>
                      <a:pt x="11642" y="11642"/>
                      <a:pt x="10742" y="13844"/>
                    </a:cubicBezTo>
                    <a:lnTo>
                      <a:pt x="10575" y="14244"/>
                    </a:lnTo>
                    <a:cubicBezTo>
                      <a:pt x="10542" y="14378"/>
                      <a:pt x="10475" y="14478"/>
                      <a:pt x="10408" y="14611"/>
                    </a:cubicBezTo>
                    <a:cubicBezTo>
                      <a:pt x="10375" y="14711"/>
                      <a:pt x="10341" y="14778"/>
                      <a:pt x="10275" y="14878"/>
                    </a:cubicBezTo>
                    <a:lnTo>
                      <a:pt x="10075" y="15212"/>
                    </a:lnTo>
                    <a:cubicBezTo>
                      <a:pt x="9774" y="15612"/>
                      <a:pt x="9441" y="16012"/>
                      <a:pt x="9074" y="16379"/>
                    </a:cubicBezTo>
                    <a:cubicBezTo>
                      <a:pt x="8273" y="17146"/>
                      <a:pt x="7406" y="17847"/>
                      <a:pt x="6439" y="18447"/>
                    </a:cubicBezTo>
                    <a:cubicBezTo>
                      <a:pt x="5438" y="19081"/>
                      <a:pt x="4404" y="19615"/>
                      <a:pt x="3336" y="20115"/>
                    </a:cubicBezTo>
                    <a:cubicBezTo>
                      <a:pt x="2236" y="20616"/>
                      <a:pt x="1101" y="21083"/>
                      <a:pt x="1" y="21483"/>
                    </a:cubicBezTo>
                    <a:lnTo>
                      <a:pt x="434" y="23317"/>
                    </a:lnTo>
                    <a:cubicBezTo>
                      <a:pt x="3003" y="22850"/>
                      <a:pt x="5505" y="22083"/>
                      <a:pt x="7840" y="20949"/>
                    </a:cubicBezTo>
                    <a:cubicBezTo>
                      <a:pt x="9074" y="20349"/>
                      <a:pt x="10208" y="19581"/>
                      <a:pt x="11242" y="18714"/>
                    </a:cubicBezTo>
                    <a:cubicBezTo>
                      <a:pt x="11809" y="18247"/>
                      <a:pt x="12309" y="17713"/>
                      <a:pt x="12776" y="17146"/>
                    </a:cubicBezTo>
                    <a:lnTo>
                      <a:pt x="13110" y="16679"/>
                    </a:lnTo>
                    <a:cubicBezTo>
                      <a:pt x="13210" y="16546"/>
                      <a:pt x="13310" y="16346"/>
                      <a:pt x="13410" y="16179"/>
                    </a:cubicBezTo>
                    <a:cubicBezTo>
                      <a:pt x="13510" y="16012"/>
                      <a:pt x="13577" y="15845"/>
                      <a:pt x="13677" y="15712"/>
                    </a:cubicBezTo>
                    <a:lnTo>
                      <a:pt x="13877" y="15245"/>
                    </a:lnTo>
                    <a:cubicBezTo>
                      <a:pt x="14177" y="14645"/>
                      <a:pt x="14444" y="14078"/>
                      <a:pt x="14678" y="13510"/>
                    </a:cubicBezTo>
                    <a:cubicBezTo>
                      <a:pt x="14911" y="12910"/>
                      <a:pt x="15178" y="12310"/>
                      <a:pt x="15412" y="11743"/>
                    </a:cubicBezTo>
                    <a:cubicBezTo>
                      <a:pt x="15912" y="10575"/>
                      <a:pt x="16312" y="9374"/>
                      <a:pt x="16746" y="8173"/>
                    </a:cubicBezTo>
                    <a:cubicBezTo>
                      <a:pt x="17580" y="5805"/>
                      <a:pt x="18314" y="3403"/>
                      <a:pt x="18948" y="935"/>
                    </a:cubicBezTo>
                    <a:lnTo>
                      <a:pt x="15278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5"/>
              <p:cNvSpPr/>
              <p:nvPr/>
            </p:nvSpPr>
            <p:spPr>
              <a:xfrm>
                <a:off x="7148745" y="1893695"/>
                <a:ext cx="186227" cy="278481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11175" extrusionOk="0">
                    <a:moveTo>
                      <a:pt x="4771" y="0"/>
                    </a:moveTo>
                    <a:cubicBezTo>
                      <a:pt x="2269" y="1134"/>
                      <a:pt x="1435" y="2335"/>
                      <a:pt x="1" y="9407"/>
                    </a:cubicBezTo>
                    <a:cubicBezTo>
                      <a:pt x="2069" y="11175"/>
                      <a:pt x="5472" y="11175"/>
                      <a:pt x="5472" y="11175"/>
                    </a:cubicBezTo>
                    <a:lnTo>
                      <a:pt x="7306" y="6438"/>
                    </a:lnTo>
                    <a:cubicBezTo>
                      <a:pt x="7306" y="6438"/>
                      <a:pt x="7473" y="4303"/>
                      <a:pt x="6839" y="2802"/>
                    </a:cubicBezTo>
                    <a:cubicBezTo>
                      <a:pt x="6339" y="1735"/>
                      <a:pt x="5638" y="801"/>
                      <a:pt x="47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5"/>
              <p:cNvSpPr/>
              <p:nvPr/>
            </p:nvSpPr>
            <p:spPr>
              <a:xfrm>
                <a:off x="6764710" y="2516285"/>
                <a:ext cx="105611" cy="66960"/>
              </a:xfrm>
              <a:custGeom>
                <a:avLst/>
                <a:gdLst/>
                <a:ahLst/>
                <a:cxnLst/>
                <a:rect l="l" t="t" r="r" b="b"/>
                <a:pathLst>
                  <a:path w="4238" h="2687" extrusionOk="0">
                    <a:moveTo>
                      <a:pt x="1" y="1"/>
                    </a:moveTo>
                    <a:lnTo>
                      <a:pt x="968" y="2636"/>
                    </a:lnTo>
                    <a:cubicBezTo>
                      <a:pt x="968" y="2636"/>
                      <a:pt x="1293" y="2687"/>
                      <a:pt x="1749" y="2687"/>
                    </a:cubicBezTo>
                    <a:cubicBezTo>
                      <a:pt x="2515" y="2687"/>
                      <a:pt x="3652" y="2543"/>
                      <a:pt x="4237" y="1769"/>
                    </a:cubicBezTo>
                    <a:lnTo>
                      <a:pt x="3203" y="40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5"/>
              <p:cNvSpPr/>
              <p:nvPr/>
            </p:nvSpPr>
            <p:spPr>
              <a:xfrm>
                <a:off x="6701962" y="2516285"/>
                <a:ext cx="88142" cy="67359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2703" extrusionOk="0">
                    <a:moveTo>
                      <a:pt x="2569" y="1"/>
                    </a:moveTo>
                    <a:lnTo>
                      <a:pt x="901" y="1235"/>
                    </a:lnTo>
                    <a:lnTo>
                      <a:pt x="0" y="2703"/>
                    </a:lnTo>
                    <a:lnTo>
                      <a:pt x="0" y="2703"/>
                    </a:lnTo>
                    <a:lnTo>
                      <a:pt x="3536" y="2636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5"/>
              <p:cNvSpPr/>
              <p:nvPr/>
            </p:nvSpPr>
            <p:spPr>
              <a:xfrm>
                <a:off x="7263475" y="2444790"/>
                <a:ext cx="494612" cy="1760648"/>
              </a:xfrm>
              <a:custGeom>
                <a:avLst/>
                <a:gdLst/>
                <a:ahLst/>
                <a:cxnLst/>
                <a:rect l="l" t="t" r="r" b="b"/>
                <a:pathLst>
                  <a:path w="19848" h="70652" extrusionOk="0">
                    <a:moveTo>
                      <a:pt x="12276" y="1"/>
                    </a:moveTo>
                    <a:lnTo>
                      <a:pt x="2102" y="635"/>
                    </a:lnTo>
                    <a:cubicBezTo>
                      <a:pt x="2102" y="635"/>
                      <a:pt x="334" y="26420"/>
                      <a:pt x="34" y="38829"/>
                    </a:cubicBezTo>
                    <a:cubicBezTo>
                      <a:pt x="0" y="40330"/>
                      <a:pt x="300" y="41864"/>
                      <a:pt x="901" y="43232"/>
                    </a:cubicBezTo>
                    <a:cubicBezTo>
                      <a:pt x="6438" y="56275"/>
                      <a:pt x="17613" y="70651"/>
                      <a:pt x="17613" y="70651"/>
                    </a:cubicBezTo>
                    <a:lnTo>
                      <a:pt x="19848" y="68383"/>
                    </a:lnTo>
                    <a:cubicBezTo>
                      <a:pt x="19848" y="68383"/>
                      <a:pt x="12442" y="51738"/>
                      <a:pt x="7339" y="39262"/>
                    </a:cubicBezTo>
                    <a:cubicBezTo>
                      <a:pt x="10374" y="26954"/>
                      <a:pt x="12276" y="1"/>
                      <a:pt x="12276" y="1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5"/>
              <p:cNvSpPr/>
              <p:nvPr/>
            </p:nvSpPr>
            <p:spPr>
              <a:xfrm>
                <a:off x="7517829" y="3597743"/>
                <a:ext cx="177904" cy="599351"/>
              </a:xfrm>
              <a:custGeom>
                <a:avLst/>
                <a:gdLst/>
                <a:ahLst/>
                <a:cxnLst/>
                <a:rect l="l" t="t" r="r" b="b"/>
                <a:pathLst>
                  <a:path w="7139" h="24051" extrusionOk="0">
                    <a:moveTo>
                      <a:pt x="34" y="0"/>
                    </a:moveTo>
                    <a:lnTo>
                      <a:pt x="1" y="13610"/>
                    </a:lnTo>
                    <a:cubicBezTo>
                      <a:pt x="34" y="13844"/>
                      <a:pt x="101" y="14044"/>
                      <a:pt x="234" y="14244"/>
                    </a:cubicBezTo>
                    <a:cubicBezTo>
                      <a:pt x="3470" y="19181"/>
                      <a:pt x="6272" y="22917"/>
                      <a:pt x="7139" y="24051"/>
                    </a:cubicBezTo>
                    <a:lnTo>
                      <a:pt x="6705" y="15445"/>
                    </a:lnTo>
                    <a:cubicBezTo>
                      <a:pt x="4871" y="11242"/>
                      <a:pt x="2402" y="5571"/>
                      <a:pt x="34" y="0"/>
                    </a:cubicBezTo>
                    <a:close/>
                  </a:path>
                </a:pathLst>
              </a:custGeom>
              <a:solidFill>
                <a:srgbClr val="946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5"/>
              <p:cNvSpPr/>
              <p:nvPr/>
            </p:nvSpPr>
            <p:spPr>
              <a:xfrm>
                <a:off x="7376510" y="2438984"/>
                <a:ext cx="355808" cy="1955971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78490" extrusionOk="0">
                    <a:moveTo>
                      <a:pt x="11042" y="0"/>
                    </a:moveTo>
                    <a:lnTo>
                      <a:pt x="1" y="734"/>
                    </a:lnTo>
                    <a:cubicBezTo>
                      <a:pt x="1" y="734"/>
                      <a:pt x="2436" y="27320"/>
                      <a:pt x="4471" y="38361"/>
                    </a:cubicBezTo>
                    <a:cubicBezTo>
                      <a:pt x="6606" y="49970"/>
                      <a:pt x="8207" y="77623"/>
                      <a:pt x="8240" y="78490"/>
                    </a:cubicBezTo>
                    <a:lnTo>
                      <a:pt x="10809" y="78490"/>
                    </a:lnTo>
                    <a:cubicBezTo>
                      <a:pt x="10809" y="78490"/>
                      <a:pt x="14278" y="47401"/>
                      <a:pt x="11042" y="36960"/>
                    </a:cubicBezTo>
                    <a:cubicBezTo>
                      <a:pt x="10475" y="24251"/>
                      <a:pt x="11042" y="1"/>
                      <a:pt x="11042" y="0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5"/>
              <p:cNvSpPr/>
              <p:nvPr/>
            </p:nvSpPr>
            <p:spPr>
              <a:xfrm>
                <a:off x="7614791" y="4127857"/>
                <a:ext cx="211471" cy="220916"/>
              </a:xfrm>
              <a:custGeom>
                <a:avLst/>
                <a:gdLst/>
                <a:ahLst/>
                <a:cxnLst/>
                <a:rect l="l" t="t" r="r" b="b"/>
                <a:pathLst>
                  <a:path w="8486" h="8865" extrusionOk="0">
                    <a:moveTo>
                      <a:pt x="5570" y="1"/>
                    </a:moveTo>
                    <a:cubicBezTo>
                      <a:pt x="5500" y="1"/>
                      <a:pt x="5433" y="26"/>
                      <a:pt x="5383" y="76"/>
                    </a:cubicBezTo>
                    <a:lnTo>
                      <a:pt x="2681" y="2478"/>
                    </a:lnTo>
                    <a:cubicBezTo>
                      <a:pt x="2481" y="2644"/>
                      <a:pt x="2381" y="2845"/>
                      <a:pt x="2347" y="3078"/>
                    </a:cubicBezTo>
                    <a:cubicBezTo>
                      <a:pt x="2114" y="4379"/>
                      <a:pt x="2114" y="5380"/>
                      <a:pt x="279" y="7848"/>
                    </a:cubicBezTo>
                    <a:cubicBezTo>
                      <a:pt x="1" y="8219"/>
                      <a:pt x="416" y="8864"/>
                      <a:pt x="1098" y="8864"/>
                    </a:cubicBezTo>
                    <a:cubicBezTo>
                      <a:pt x="1397" y="8864"/>
                      <a:pt x="1748" y="8741"/>
                      <a:pt x="2114" y="8415"/>
                    </a:cubicBezTo>
                    <a:cubicBezTo>
                      <a:pt x="3315" y="7348"/>
                      <a:pt x="4682" y="6114"/>
                      <a:pt x="5550" y="5346"/>
                    </a:cubicBezTo>
                    <a:cubicBezTo>
                      <a:pt x="6984" y="4079"/>
                      <a:pt x="7051" y="4112"/>
                      <a:pt x="8185" y="3145"/>
                    </a:cubicBezTo>
                    <a:cubicBezTo>
                      <a:pt x="8485" y="2911"/>
                      <a:pt x="8485" y="2478"/>
                      <a:pt x="8218" y="2244"/>
                    </a:cubicBezTo>
                    <a:lnTo>
                      <a:pt x="5783" y="76"/>
                    </a:lnTo>
                    <a:cubicBezTo>
                      <a:pt x="5716" y="26"/>
                      <a:pt x="5641" y="1"/>
                      <a:pt x="5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5"/>
              <p:cNvSpPr/>
              <p:nvPr/>
            </p:nvSpPr>
            <p:spPr>
              <a:xfrm>
                <a:off x="7432205" y="4381613"/>
                <a:ext cx="233625" cy="106408"/>
              </a:xfrm>
              <a:custGeom>
                <a:avLst/>
                <a:gdLst/>
                <a:ahLst/>
                <a:cxnLst/>
                <a:rect l="l" t="t" r="r" b="b"/>
                <a:pathLst>
                  <a:path w="9375" h="4270" extrusionOk="0">
                    <a:moveTo>
                      <a:pt x="5705" y="0"/>
                    </a:moveTo>
                    <a:cubicBezTo>
                      <a:pt x="5471" y="0"/>
                      <a:pt x="5238" y="100"/>
                      <a:pt x="5071" y="267"/>
                    </a:cubicBezTo>
                    <a:cubicBezTo>
                      <a:pt x="4070" y="1068"/>
                      <a:pt x="3570" y="1935"/>
                      <a:pt x="668" y="2569"/>
                    </a:cubicBezTo>
                    <a:cubicBezTo>
                      <a:pt x="1" y="2736"/>
                      <a:pt x="67" y="4270"/>
                      <a:pt x="1635" y="4270"/>
                    </a:cubicBezTo>
                    <a:cubicBezTo>
                      <a:pt x="3203" y="4270"/>
                      <a:pt x="4871" y="4137"/>
                      <a:pt x="6005" y="4137"/>
                    </a:cubicBezTo>
                    <a:cubicBezTo>
                      <a:pt x="7840" y="4137"/>
                      <a:pt x="7273" y="4237"/>
                      <a:pt x="8707" y="4270"/>
                    </a:cubicBezTo>
                    <a:cubicBezTo>
                      <a:pt x="9074" y="4270"/>
                      <a:pt x="9374" y="3970"/>
                      <a:pt x="9341" y="3603"/>
                    </a:cubicBezTo>
                    <a:lnTo>
                      <a:pt x="8907" y="267"/>
                    </a:lnTo>
                    <a:cubicBezTo>
                      <a:pt x="8907" y="100"/>
                      <a:pt x="8774" y="0"/>
                      <a:pt x="8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5"/>
              <p:cNvSpPr/>
              <p:nvPr/>
            </p:nvSpPr>
            <p:spPr>
              <a:xfrm>
                <a:off x="7234369" y="2439807"/>
                <a:ext cx="557809" cy="979256"/>
              </a:xfrm>
              <a:custGeom>
                <a:avLst/>
                <a:gdLst/>
                <a:ahLst/>
                <a:cxnLst/>
                <a:rect l="l" t="t" r="r" b="b"/>
                <a:pathLst>
                  <a:path w="22384" h="39296" extrusionOk="0">
                    <a:moveTo>
                      <a:pt x="16746" y="1"/>
                    </a:moveTo>
                    <a:lnTo>
                      <a:pt x="2803" y="868"/>
                    </a:lnTo>
                    <a:lnTo>
                      <a:pt x="1" y="39296"/>
                    </a:lnTo>
                    <a:lnTo>
                      <a:pt x="18114" y="34425"/>
                    </a:lnTo>
                    <a:cubicBezTo>
                      <a:pt x="16546" y="18547"/>
                      <a:pt x="22383" y="7906"/>
                      <a:pt x="167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5"/>
              <p:cNvSpPr/>
              <p:nvPr/>
            </p:nvSpPr>
            <p:spPr>
              <a:xfrm>
                <a:off x="7295048" y="2428169"/>
                <a:ext cx="369115" cy="54051"/>
              </a:xfrm>
              <a:custGeom>
                <a:avLst/>
                <a:gdLst/>
                <a:ahLst/>
                <a:cxnLst/>
                <a:rect l="l" t="t" r="r" b="b"/>
                <a:pathLst>
                  <a:path w="14812" h="2169" extrusionOk="0">
                    <a:moveTo>
                      <a:pt x="14378" y="1"/>
                    </a:moveTo>
                    <a:lnTo>
                      <a:pt x="234" y="1035"/>
                    </a:lnTo>
                    <a:cubicBezTo>
                      <a:pt x="101" y="1035"/>
                      <a:pt x="1" y="1135"/>
                      <a:pt x="1" y="1268"/>
                    </a:cubicBezTo>
                    <a:lnTo>
                      <a:pt x="34" y="1935"/>
                    </a:lnTo>
                    <a:cubicBezTo>
                      <a:pt x="68" y="2069"/>
                      <a:pt x="168" y="2169"/>
                      <a:pt x="301" y="2169"/>
                    </a:cubicBezTo>
                    <a:lnTo>
                      <a:pt x="14578" y="1135"/>
                    </a:lnTo>
                    <a:cubicBezTo>
                      <a:pt x="14711" y="1102"/>
                      <a:pt x="14811" y="968"/>
                      <a:pt x="14778" y="835"/>
                    </a:cubicBezTo>
                    <a:lnTo>
                      <a:pt x="14645" y="201"/>
                    </a:lnTo>
                    <a:cubicBezTo>
                      <a:pt x="14611" y="67"/>
                      <a:pt x="14511" y="1"/>
                      <a:pt x="14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5"/>
              <p:cNvSpPr/>
              <p:nvPr/>
            </p:nvSpPr>
            <p:spPr>
              <a:xfrm>
                <a:off x="6194150" y="4011700"/>
                <a:ext cx="116400" cy="3276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1" name="Google Shape;581;p3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5178776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</a:t>
            </a:r>
            <a:r>
              <a:rPr lang="en" sz="3200" dirty="0"/>
              <a:t>ware do BloomBot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0BD034-E2FA-4BB1-BE76-6695AD121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758" y="1579714"/>
            <a:ext cx="4572396" cy="2575783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2AC526C8-9EC7-4129-B72E-4B832534AE2F}"/>
              </a:ext>
            </a:extLst>
          </p:cNvPr>
          <p:cNvSpPr/>
          <p:nvPr/>
        </p:nvSpPr>
        <p:spPr>
          <a:xfrm>
            <a:off x="5708266" y="3984351"/>
            <a:ext cx="398431" cy="41029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Gráfico 4" descr="Reproduzir">
            <a:extLst>
              <a:ext uri="{FF2B5EF4-FFF2-40B4-BE49-F238E27FC236}">
                <a16:creationId xmlns:a16="http://schemas.microsoft.com/office/drawing/2014/main" id="{6F4F5812-E5E0-49B2-ACBA-6AE3F19176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65769" y="4018840"/>
            <a:ext cx="341320" cy="3413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52"/>
          <p:cNvSpPr txBox="1">
            <a:spLocks noGrp="1"/>
          </p:cNvSpPr>
          <p:nvPr>
            <p:ph type="body" idx="4294967295"/>
          </p:nvPr>
        </p:nvSpPr>
        <p:spPr>
          <a:xfrm>
            <a:off x="131372" y="389953"/>
            <a:ext cx="8881255" cy="4123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lang="en-US" sz="1400" dirty="0">
              <a:solidFill>
                <a:srgbClr val="FFFFFF"/>
              </a:solidFill>
              <a:latin typeface="Lucida Console" panose="020B0609040504020204" pitchFamily="49" charset="0"/>
              <a:ea typeface="Roboto Medium" panose="02000000000000000000" pitchFamily="2" charset="0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#include &lt;ESP8266WiFi.h&gt;  //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Importa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a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Biblioteca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ESP8266WiFi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#include &lt;</a:t>
            </a:r>
            <a:r>
              <a:rPr lang="en-US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PubSubClient.h</a:t>
            </a: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&gt;  //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Importa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a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Biblioteca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PubSubClient</a:t>
            </a:r>
            <a:endParaRPr lang="en-US" sz="1400" b="1" dirty="0">
              <a:solidFill>
                <a:srgbClr val="FFFFFF"/>
              </a:solidFill>
              <a:latin typeface="Lucida Console" panose="020B0609040504020204" pitchFamily="49" charset="0"/>
              <a:ea typeface="Roboto Medium" panose="02000000000000000000" pitchFamily="2" charset="0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lang="en-US" sz="1400" b="1" dirty="0">
              <a:solidFill>
                <a:srgbClr val="FFFFFF"/>
              </a:solidFill>
              <a:latin typeface="Lucida Console" panose="020B0609040504020204" pitchFamily="49" charset="0"/>
              <a:ea typeface="Roboto Medium" panose="02000000000000000000" pitchFamily="2" charset="0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//defines de id </a:t>
            </a:r>
            <a:r>
              <a:rPr lang="en-US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</a:t>
            </a: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e </a:t>
            </a:r>
            <a:r>
              <a:rPr lang="en-US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tópicos</a:t>
            </a: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para </a:t>
            </a:r>
            <a:r>
              <a:rPr lang="en-US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publicação</a:t>
            </a: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e subscribe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#define TOPICO_SUBSCRIBE "</a:t>
            </a:r>
            <a:r>
              <a:rPr lang="en-US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MQTTBloomBot</a:t>
            </a: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"//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 de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escuta</a:t>
            </a:r>
            <a:endParaRPr lang="en-US" sz="1400" b="1" dirty="0">
              <a:solidFill>
                <a:srgbClr val="FFFFFF"/>
              </a:solidFill>
              <a:latin typeface="Lucida Console" panose="020B0609040504020204" pitchFamily="49" charset="0"/>
              <a:ea typeface="Roboto Medium" panose="02000000000000000000" pitchFamily="2" charset="0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#define TOPICO_PUBLISH "</a:t>
            </a:r>
            <a:r>
              <a:rPr lang="en-US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MQTTBloomBot</a:t>
            </a: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“  //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 de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envio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de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informações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para Broker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#define ID_MQTT  "MQTTBloomBot01"      //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id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mqtt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(para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identificação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de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sessão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IMPORTANTE: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este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deve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ser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único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no broker (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ou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seja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, se um client MQTT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tentar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entrar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com o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mesmo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id de outro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já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conectado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ao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broker, o broker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irá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fechar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a </a:t>
            </a:r>
            <a:r>
              <a:rPr lang="en-US" sz="14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conexão</a:t>
            </a:r>
            <a:r>
              <a:rPr lang="en-US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de um deles).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5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61;p52">
            <a:extLst>
              <a:ext uri="{FF2B5EF4-FFF2-40B4-BE49-F238E27FC236}">
                <a16:creationId xmlns:a16="http://schemas.microsoft.com/office/drawing/2014/main" id="{E43C4529-FF6B-412B-B593-67EA863163FD}"/>
              </a:ext>
            </a:extLst>
          </p:cNvPr>
          <p:cNvSpPr txBox="1">
            <a:spLocks/>
          </p:cNvSpPr>
          <p:nvPr/>
        </p:nvSpPr>
        <p:spPr>
          <a:xfrm>
            <a:off x="543748" y="284624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Definição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do Wi-Fi, MQTT e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variáveis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e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objetos</a:t>
            </a:r>
            <a:r>
              <a:rPr lang="en-US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globais</a:t>
            </a:r>
            <a:endParaRPr lang="en-US" sz="1800" b="1" dirty="0">
              <a:solidFill>
                <a:srgbClr val="FFFFFF"/>
              </a:solidFill>
              <a:latin typeface="Lucida Console" panose="020B0609040504020204" pitchFamily="49" charset="0"/>
              <a:ea typeface="Roboto Medium" panose="02000000000000000000" pitchFamily="2" charset="0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const char* SSID = "Really Girl ?";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const char* PASSWORD = "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Yagmilituda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";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const char* BROKER_MQTT = "iot.eclipse.org";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int BROKER_PORT = 1883;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WiFiClient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espClient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PubSubClient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MQTT(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espClient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char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EstadoMotorDireto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'0';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Proxima Nova"/>
              <a:buNone/>
            </a:pP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char </a:t>
            </a:r>
            <a:r>
              <a:rPr lang="en-US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EstadoMotorEsquerdo</a:t>
            </a:r>
            <a:r>
              <a:rPr lang="en-US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= '0';</a:t>
            </a:r>
            <a:r>
              <a:rPr lang="en-US" sz="16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</a:p>
          <a:p>
            <a:pPr marL="0" indent="0">
              <a:lnSpc>
                <a:spcPct val="100000"/>
              </a:lnSpc>
              <a:buFont typeface="Proxima Nova"/>
              <a:buNone/>
            </a:pPr>
            <a:endParaRPr lang="en-US" sz="12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00000"/>
              </a:lnSpc>
              <a:buFont typeface="Proxima Nova"/>
              <a:buNone/>
            </a:pPr>
            <a:endParaRPr lang="en-US" sz="1200" dirty="0"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00000"/>
              </a:lnSpc>
              <a:buFont typeface="Proxima Nova"/>
              <a:buNone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buFont typeface="Proxima Nova"/>
              <a:buNone/>
            </a:pPr>
            <a:endParaRPr lang="en-US" sz="13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1961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2725515" y="286300"/>
            <a:ext cx="641848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Implementações das funções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setup()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//inicializações: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InitOutputs</a:t>
            </a: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initSerial</a:t>
            </a: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initWiFi</a:t>
            </a: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8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initMQTT</a:t>
            </a: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8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</a:t>
            </a:r>
            <a:endParaRPr lang="en-US" sz="18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0794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461;p52">
            <a:extLst>
              <a:ext uri="{FF2B5EF4-FFF2-40B4-BE49-F238E27FC236}">
                <a16:creationId xmlns:a16="http://schemas.microsoft.com/office/drawing/2014/main" id="{410C4ADB-6BAB-4689-8714-21A86E6B1605}"/>
              </a:ext>
            </a:extLst>
          </p:cNvPr>
          <p:cNvSpPr txBox="1">
            <a:spLocks/>
          </p:cNvSpPr>
          <p:nvPr/>
        </p:nvSpPr>
        <p:spPr>
          <a:xfrm>
            <a:off x="262745" y="429175"/>
            <a:ext cx="8881255" cy="412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b="1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Função: 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inicializa os outputs em nível lógico baixo (desliga os dois motores).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InitOutputs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void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pinMode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(MOTOR_DIRETO, OUTPUT);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pinMode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(MOTOR_ESQUERDO, OUTPUT);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(MOTOR_DIRETO, LOW);        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    </a:t>
            </a:r>
            <a:r>
              <a:rPr lang="pt-BR" sz="1400" dirty="0" err="1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digitalWrite</a:t>
            </a: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(MOTOR_ESQUERDO, LOW);         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pt-BR" sz="1400" dirty="0">
                <a:solidFill>
                  <a:srgbClr val="FFFFFF"/>
                </a:solidFill>
                <a:latin typeface="Lucida Console" panose="020B0609040504020204" pitchFamily="49" charset="0"/>
                <a:ea typeface="Roboto Medium" panose="02000000000000000000" pitchFamily="2" charset="0"/>
                <a:cs typeface="Arial"/>
                <a:sym typeface="Arial"/>
              </a:rPr>
              <a:t>}</a:t>
            </a:r>
            <a:endParaRPr lang="en-US" sz="14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63320572"/>
      </p:ext>
    </p:extLst>
  </p:cSld>
  <p:clrMapOvr>
    <a:masterClrMapping/>
  </p:clrMapOvr>
</p:sld>
</file>

<file path=ppt/theme/theme1.xml><?xml version="1.0" encoding="utf-8"?>
<a:theme xmlns:a="http://schemas.openxmlformats.org/drawingml/2006/main" name="Robotic Workshop by Slidesgo">
  <a:themeElements>
    <a:clrScheme name="Simple Light">
      <a:dk1>
        <a:srgbClr val="263238"/>
      </a:dk1>
      <a:lt1>
        <a:srgbClr val="FFFFFF"/>
      </a:lt1>
      <a:dk2>
        <a:srgbClr val="C7F9CC"/>
      </a:dk2>
      <a:lt2>
        <a:srgbClr val="80ED99"/>
      </a:lt2>
      <a:accent1>
        <a:srgbClr val="1A2327"/>
      </a:accent1>
      <a:accent2>
        <a:srgbClr val="58DD76"/>
      </a:accent2>
      <a:accent3>
        <a:srgbClr val="C7F9CC"/>
      </a:accent3>
      <a:accent4>
        <a:srgbClr val="80ED99"/>
      </a:accent4>
      <a:accent5>
        <a:srgbClr val="263238"/>
      </a:accent5>
      <a:accent6>
        <a:srgbClr val="FDFDFD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2301</TotalTime>
  <Words>1417</Words>
  <Application>Microsoft Office PowerPoint</Application>
  <PresentationFormat>Apresentação na tela (16:9)</PresentationFormat>
  <Paragraphs>213</Paragraphs>
  <Slides>27</Slides>
  <Notes>8</Notes>
  <HiddenSlides>20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27</vt:i4>
      </vt:variant>
    </vt:vector>
  </HeadingPairs>
  <TitlesOfParts>
    <vt:vector size="36" baseType="lpstr">
      <vt:lpstr>Poppins Black</vt:lpstr>
      <vt:lpstr>Palanquin Dark</vt:lpstr>
      <vt:lpstr>Arial</vt:lpstr>
      <vt:lpstr>Poppins</vt:lpstr>
      <vt:lpstr>Proxima Nova</vt:lpstr>
      <vt:lpstr>Lucida Console</vt:lpstr>
      <vt:lpstr>Proxima Nova Semibold</vt:lpstr>
      <vt:lpstr>Robotic Workshop by Slidesgo</vt:lpstr>
      <vt:lpstr>Slidesgo Final Pages</vt:lpstr>
      <vt:lpstr>BloomBot  </vt:lpstr>
      <vt:lpstr>Um projeto do futuro</vt:lpstr>
      <vt:lpstr>Hardware do BloomBot</vt:lpstr>
      <vt:lpstr>Apresentação do PowerPoint</vt:lpstr>
      <vt:lpstr>Software do BloomBot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Interface Web 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BloomBot</dc:title>
  <dc:creator>Danilo Cicero</dc:creator>
  <cp:lastModifiedBy>Danilo Cicero</cp:lastModifiedBy>
  <cp:revision>21</cp:revision>
  <dcterms:modified xsi:type="dcterms:W3CDTF">2021-05-25T03:36:01Z</dcterms:modified>
</cp:coreProperties>
</file>